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9144000" cy="5143500" type="screen16x9"/>
  <p:notesSz cx="6858000" cy="9144000"/>
  <p:embeddedFontLst>
    <p:embeddedFont>
      <p:font typeface="Amatic SC" panose="020B0604020202020204" charset="0"/>
      <p:regular r:id="rId34"/>
      <p:bold r:id="rId35"/>
    </p:embeddedFont>
    <p:embeddedFont>
      <p:font typeface="Calibri" panose="020F0502020204030204" pitchFamily="34" charset="0"/>
      <p:regular r:id="rId36"/>
      <p:bold r:id="rId37"/>
      <p:italic r:id="rId38"/>
      <p:boldItalic r:id="rId39"/>
    </p:embeddedFont>
    <p:embeddedFont>
      <p:font typeface="Source Code Pro" panose="020B0604020202020204" charset="0"/>
      <p:regular r:id="rId40"/>
      <p:bold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90" y="-21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83984863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edpuzzle.com/assignments/56ca40a1d8ace53c414e37d7/watch"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 name="Shape 5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 name="Shape 12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4" name="Shape 1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0" name="Shape 1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8" name="Shape 14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4" name="Shape 15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7" name="Shape 1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5" name="Shape 1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
              <a:t>Delete this slide  if the Internet is accessible.  Will demonstrate in real time.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3" name="Shape 1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
              <a:t>Delete this slide  if the Internet is accessible.  Will demonstrate in real time.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 name="Shape 6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5" name="Shape 1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3" name="Shape 2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5" name="Shape 21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2" name="Shape 22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6" name="Shape 2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3" name="Shape 2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2" name="Shape 2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Shape 2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9" name="Shape 2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7" name="Shape 2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Shape 2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4" name="Shape 27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 name="Shape 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1" name="Shape 2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lnSpc>
                <a:spcPct val="115000"/>
              </a:lnSpc>
              <a:spcBef>
                <a:spcPts val="0"/>
              </a:spcBef>
              <a:spcAft>
                <a:spcPts val="1600"/>
              </a:spcAft>
              <a:buNone/>
            </a:pPr>
            <a:r>
              <a:rPr lang="en" sz="1200">
                <a:latin typeface="Source Code Pro"/>
                <a:ea typeface="Source Code Pro"/>
                <a:cs typeface="Source Code Pro"/>
                <a:sym typeface="Source Code Pro"/>
              </a:rPr>
              <a:t>I created an example, but I need you to look at it. </a:t>
            </a:r>
            <a:r>
              <a:rPr lang="en" sz="1200" u="sng">
                <a:latin typeface="Source Code Pro"/>
                <a:ea typeface="Source Code Pro"/>
                <a:cs typeface="Source Code Pro"/>
                <a:sym typeface="Source Code Pro"/>
                <a:hlinkClick r:id="rId3"/>
              </a:rPr>
              <a:t>https://edpuzzle.com/assignments/56ca40a1d8ace53c414e37d7/watch</a:t>
            </a:r>
          </a:p>
          <a:p>
            <a:pPr lvl="0" rtl="0">
              <a:spcBef>
                <a:spcPts val="0"/>
              </a:spcBef>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Shape 28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9" name="Shape 2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 name="Shape 10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9"/>
        <p:cNvGrpSpPr/>
        <p:nvPr/>
      </p:nvGrpSpPr>
      <p:grpSpPr>
        <a:xfrm>
          <a:off x="0" y="0"/>
          <a:ext cx="0" cy="0"/>
          <a:chOff x="0" y="0"/>
          <a:chExt cx="0" cy="0"/>
        </a:xfrm>
      </p:grpSpPr>
      <p:sp>
        <p:nvSpPr>
          <p:cNvPr id="10" name="Shape 10"/>
          <p:cNvSpPr/>
          <p:nvPr/>
        </p:nvSpPr>
        <p:spPr>
          <a:xfrm>
            <a:off x="0" y="0"/>
            <a:ext cx="9144000" cy="3429000"/>
          </a:xfrm>
          <a:prstGeom prst="rect">
            <a:avLst/>
          </a:prstGeom>
          <a:solidFill>
            <a:schemeClr val="lt1"/>
          </a:solidFill>
          <a:ln>
            <a:noFill/>
          </a:ln>
        </p:spPr>
        <p:txBody>
          <a:bodyPr lIns="91425" tIns="91425" rIns="91425" bIns="91425" anchor="ctr" anchorCtr="0">
            <a:noAutofit/>
          </a:bodyPr>
          <a:lstStyle/>
          <a:p>
            <a:pPr lvl="0">
              <a:spcBef>
                <a:spcPts val="0"/>
              </a:spcBef>
              <a:buNone/>
            </a:pPr>
            <a:endParaRPr/>
          </a:p>
        </p:txBody>
      </p:sp>
      <p:sp>
        <p:nvSpPr>
          <p:cNvPr id="11" name="Shape 11"/>
          <p:cNvSpPr txBox="1">
            <a:spLocks noGrp="1"/>
          </p:cNvSpPr>
          <p:nvPr>
            <p:ph type="ctrTitle"/>
          </p:nvPr>
        </p:nvSpPr>
        <p:spPr>
          <a:xfrm>
            <a:off x="311700" y="392150"/>
            <a:ext cx="8520599" cy="2690399"/>
          </a:xfrm>
          <a:prstGeom prst="rect">
            <a:avLst/>
          </a:prstGeom>
        </p:spPr>
        <p:txBody>
          <a:bodyPr lIns="91425" tIns="91425" rIns="91425" bIns="91425" anchor="ctr" anchorCtr="0"/>
          <a:lstStyle>
            <a:lvl1pPr lvl="0" algn="ctr">
              <a:spcBef>
                <a:spcPts val="0"/>
              </a:spcBef>
              <a:buSzPct val="100000"/>
              <a:defRPr sz="8000"/>
            </a:lvl1pPr>
            <a:lvl2pPr lvl="1" algn="ctr">
              <a:spcBef>
                <a:spcPts val="0"/>
              </a:spcBef>
              <a:buSzPct val="100000"/>
              <a:defRPr sz="8000"/>
            </a:lvl2pPr>
            <a:lvl3pPr lvl="2" algn="ctr">
              <a:spcBef>
                <a:spcPts val="0"/>
              </a:spcBef>
              <a:buSzPct val="100000"/>
              <a:defRPr sz="8000"/>
            </a:lvl3pPr>
            <a:lvl4pPr lvl="3" algn="ctr">
              <a:spcBef>
                <a:spcPts val="0"/>
              </a:spcBef>
              <a:buSzPct val="100000"/>
              <a:defRPr sz="8000"/>
            </a:lvl4pPr>
            <a:lvl5pPr lvl="4" algn="ctr">
              <a:spcBef>
                <a:spcPts val="0"/>
              </a:spcBef>
              <a:buSzPct val="100000"/>
              <a:defRPr sz="8000"/>
            </a:lvl5pPr>
            <a:lvl6pPr lvl="5" algn="ctr">
              <a:spcBef>
                <a:spcPts val="0"/>
              </a:spcBef>
              <a:buSzPct val="100000"/>
              <a:defRPr sz="8000"/>
            </a:lvl6pPr>
            <a:lvl7pPr lvl="6" algn="ctr">
              <a:spcBef>
                <a:spcPts val="0"/>
              </a:spcBef>
              <a:buSzPct val="100000"/>
              <a:defRPr sz="8000"/>
            </a:lvl7pPr>
            <a:lvl8pPr lvl="7" algn="ctr">
              <a:spcBef>
                <a:spcPts val="0"/>
              </a:spcBef>
              <a:buSzPct val="100000"/>
              <a:defRPr sz="8000"/>
            </a:lvl8pPr>
            <a:lvl9pPr lvl="8" algn="ctr">
              <a:spcBef>
                <a:spcPts val="0"/>
              </a:spcBef>
              <a:buSzPct val="100000"/>
              <a:defRPr sz="8000"/>
            </a:lvl9pPr>
          </a:lstStyle>
          <a:p>
            <a:endParaRPr/>
          </a:p>
        </p:txBody>
      </p:sp>
      <p:sp>
        <p:nvSpPr>
          <p:cNvPr id="12" name="Shape 12"/>
          <p:cNvSpPr txBox="1">
            <a:spLocks noGrp="1"/>
          </p:cNvSpPr>
          <p:nvPr>
            <p:ph type="subTitle" idx="1"/>
          </p:nvPr>
        </p:nvSpPr>
        <p:spPr>
          <a:xfrm>
            <a:off x="311700" y="3890400"/>
            <a:ext cx="8520599" cy="706200"/>
          </a:xfrm>
          <a:prstGeom prst="rect">
            <a:avLst/>
          </a:prstGeom>
        </p:spPr>
        <p:txBody>
          <a:bodyPr lIns="91425" tIns="91425" rIns="91425" bIns="91425" anchor="ctr" anchorCtr="0"/>
          <a:lstStyle>
            <a:lvl1pPr lvl="0" algn="ctr">
              <a:lnSpc>
                <a:spcPct val="100000"/>
              </a:lnSpc>
              <a:spcBef>
                <a:spcPts val="0"/>
              </a:spcBef>
              <a:spcAft>
                <a:spcPts val="0"/>
              </a:spcAft>
              <a:buClr>
                <a:schemeClr val="accent1"/>
              </a:buClr>
              <a:buSzPct val="100000"/>
              <a:buNone/>
              <a:defRPr sz="2100" b="1">
                <a:solidFill>
                  <a:schemeClr val="accent1"/>
                </a:solidFill>
              </a:defRPr>
            </a:lvl1pPr>
            <a:lvl2pPr lvl="1" algn="ctr">
              <a:lnSpc>
                <a:spcPct val="100000"/>
              </a:lnSpc>
              <a:spcBef>
                <a:spcPts val="0"/>
              </a:spcBef>
              <a:spcAft>
                <a:spcPts val="0"/>
              </a:spcAft>
              <a:buClr>
                <a:schemeClr val="accent1"/>
              </a:buClr>
              <a:buSzPct val="100000"/>
              <a:buNone/>
              <a:defRPr sz="2100" b="1">
                <a:solidFill>
                  <a:schemeClr val="accent1"/>
                </a:solidFill>
              </a:defRPr>
            </a:lvl2pPr>
            <a:lvl3pPr lvl="2" algn="ctr">
              <a:lnSpc>
                <a:spcPct val="100000"/>
              </a:lnSpc>
              <a:spcBef>
                <a:spcPts val="0"/>
              </a:spcBef>
              <a:spcAft>
                <a:spcPts val="0"/>
              </a:spcAft>
              <a:buClr>
                <a:schemeClr val="accent1"/>
              </a:buClr>
              <a:buSzPct val="100000"/>
              <a:buNone/>
              <a:defRPr sz="2100" b="1">
                <a:solidFill>
                  <a:schemeClr val="accent1"/>
                </a:solidFill>
              </a:defRPr>
            </a:lvl3pPr>
            <a:lvl4pPr lvl="3" algn="ctr">
              <a:lnSpc>
                <a:spcPct val="100000"/>
              </a:lnSpc>
              <a:spcBef>
                <a:spcPts val="0"/>
              </a:spcBef>
              <a:spcAft>
                <a:spcPts val="0"/>
              </a:spcAft>
              <a:buClr>
                <a:schemeClr val="accent1"/>
              </a:buClr>
              <a:buSzPct val="100000"/>
              <a:buNone/>
              <a:defRPr sz="2100" b="1">
                <a:solidFill>
                  <a:schemeClr val="accent1"/>
                </a:solidFill>
              </a:defRPr>
            </a:lvl4pPr>
            <a:lvl5pPr lvl="4" algn="ctr">
              <a:lnSpc>
                <a:spcPct val="100000"/>
              </a:lnSpc>
              <a:spcBef>
                <a:spcPts val="0"/>
              </a:spcBef>
              <a:spcAft>
                <a:spcPts val="0"/>
              </a:spcAft>
              <a:buClr>
                <a:schemeClr val="accent1"/>
              </a:buClr>
              <a:buSzPct val="100000"/>
              <a:buNone/>
              <a:defRPr sz="2100" b="1">
                <a:solidFill>
                  <a:schemeClr val="accent1"/>
                </a:solidFill>
              </a:defRPr>
            </a:lvl5pPr>
            <a:lvl6pPr lvl="5" algn="ctr">
              <a:lnSpc>
                <a:spcPct val="100000"/>
              </a:lnSpc>
              <a:spcBef>
                <a:spcPts val="0"/>
              </a:spcBef>
              <a:spcAft>
                <a:spcPts val="0"/>
              </a:spcAft>
              <a:buClr>
                <a:schemeClr val="accent1"/>
              </a:buClr>
              <a:buSzPct val="100000"/>
              <a:buNone/>
              <a:defRPr sz="2100" b="1">
                <a:solidFill>
                  <a:schemeClr val="accent1"/>
                </a:solidFill>
              </a:defRPr>
            </a:lvl6pPr>
            <a:lvl7pPr lvl="6" algn="ctr">
              <a:lnSpc>
                <a:spcPct val="100000"/>
              </a:lnSpc>
              <a:spcBef>
                <a:spcPts val="0"/>
              </a:spcBef>
              <a:spcAft>
                <a:spcPts val="0"/>
              </a:spcAft>
              <a:buClr>
                <a:schemeClr val="accent1"/>
              </a:buClr>
              <a:buSzPct val="100000"/>
              <a:buNone/>
              <a:defRPr sz="2100" b="1">
                <a:solidFill>
                  <a:schemeClr val="accent1"/>
                </a:solidFill>
              </a:defRPr>
            </a:lvl7pPr>
            <a:lvl8pPr lvl="7" algn="ctr">
              <a:lnSpc>
                <a:spcPct val="100000"/>
              </a:lnSpc>
              <a:spcBef>
                <a:spcPts val="0"/>
              </a:spcBef>
              <a:spcAft>
                <a:spcPts val="0"/>
              </a:spcAft>
              <a:buClr>
                <a:schemeClr val="accent1"/>
              </a:buClr>
              <a:buSzPct val="100000"/>
              <a:buNone/>
              <a:defRPr sz="2100" b="1">
                <a:solidFill>
                  <a:schemeClr val="accent1"/>
                </a:solidFill>
              </a:defRPr>
            </a:lvl8pPr>
            <a:lvl9pPr lvl="8" algn="ctr">
              <a:lnSpc>
                <a:spcPct val="100000"/>
              </a:lnSpc>
              <a:spcBef>
                <a:spcPts val="0"/>
              </a:spcBef>
              <a:spcAft>
                <a:spcPts val="0"/>
              </a:spcAft>
              <a:buClr>
                <a:schemeClr val="accent1"/>
              </a:buClr>
              <a:buSzPct val="100000"/>
              <a:buNone/>
              <a:defRPr sz="2100" b="1">
                <a:solidFill>
                  <a:schemeClr val="accent1"/>
                </a:solidFill>
              </a:defRPr>
            </a:lvl9pPr>
          </a:lstStyle>
          <a:p>
            <a:endParaRPr/>
          </a:p>
        </p:txBody>
      </p:sp>
      <p:sp>
        <p:nvSpPr>
          <p:cNvPr id="13" name="Shape 13"/>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311700" y="1240275"/>
            <a:ext cx="8520599" cy="1981800"/>
          </a:xfrm>
          <a:prstGeom prst="rect">
            <a:avLst/>
          </a:prstGeom>
        </p:spPr>
        <p:txBody>
          <a:bodyPr lIns="91425" tIns="91425" rIns="91425" bIns="91425" anchor="b" anchorCtr="0"/>
          <a:lstStyle>
            <a:lvl1pPr lvl="0" algn="ctr">
              <a:spcBef>
                <a:spcPts val="0"/>
              </a:spcBef>
              <a:buClr>
                <a:schemeClr val="lt1"/>
              </a:buClr>
              <a:buSzPct val="100000"/>
              <a:defRPr sz="12000">
                <a:solidFill>
                  <a:schemeClr val="lt1"/>
                </a:solidFill>
              </a:defRPr>
            </a:lvl1pPr>
            <a:lvl2pPr lvl="1" algn="ctr">
              <a:spcBef>
                <a:spcPts val="0"/>
              </a:spcBef>
              <a:buClr>
                <a:schemeClr val="lt1"/>
              </a:buClr>
              <a:buSzPct val="100000"/>
              <a:defRPr sz="12000">
                <a:solidFill>
                  <a:schemeClr val="lt1"/>
                </a:solidFill>
              </a:defRPr>
            </a:lvl2pPr>
            <a:lvl3pPr lvl="2" algn="ctr">
              <a:spcBef>
                <a:spcPts val="0"/>
              </a:spcBef>
              <a:buClr>
                <a:schemeClr val="lt1"/>
              </a:buClr>
              <a:buSzPct val="100000"/>
              <a:defRPr sz="12000">
                <a:solidFill>
                  <a:schemeClr val="lt1"/>
                </a:solidFill>
              </a:defRPr>
            </a:lvl3pPr>
            <a:lvl4pPr lvl="3" algn="ctr">
              <a:spcBef>
                <a:spcPts val="0"/>
              </a:spcBef>
              <a:buClr>
                <a:schemeClr val="lt1"/>
              </a:buClr>
              <a:buSzPct val="100000"/>
              <a:defRPr sz="12000">
                <a:solidFill>
                  <a:schemeClr val="lt1"/>
                </a:solidFill>
              </a:defRPr>
            </a:lvl4pPr>
            <a:lvl5pPr lvl="4" algn="ctr">
              <a:spcBef>
                <a:spcPts val="0"/>
              </a:spcBef>
              <a:buClr>
                <a:schemeClr val="lt1"/>
              </a:buClr>
              <a:buSzPct val="100000"/>
              <a:defRPr sz="12000">
                <a:solidFill>
                  <a:schemeClr val="lt1"/>
                </a:solidFill>
              </a:defRPr>
            </a:lvl5pPr>
            <a:lvl6pPr lvl="5" algn="ctr">
              <a:spcBef>
                <a:spcPts val="0"/>
              </a:spcBef>
              <a:buClr>
                <a:schemeClr val="lt1"/>
              </a:buClr>
              <a:buSzPct val="100000"/>
              <a:defRPr sz="12000">
                <a:solidFill>
                  <a:schemeClr val="lt1"/>
                </a:solidFill>
              </a:defRPr>
            </a:lvl6pPr>
            <a:lvl7pPr lvl="6" algn="ctr">
              <a:spcBef>
                <a:spcPts val="0"/>
              </a:spcBef>
              <a:buClr>
                <a:schemeClr val="lt1"/>
              </a:buClr>
              <a:buSzPct val="100000"/>
              <a:defRPr sz="12000">
                <a:solidFill>
                  <a:schemeClr val="lt1"/>
                </a:solidFill>
              </a:defRPr>
            </a:lvl7pPr>
            <a:lvl8pPr lvl="7" algn="ctr">
              <a:spcBef>
                <a:spcPts val="0"/>
              </a:spcBef>
              <a:buClr>
                <a:schemeClr val="lt1"/>
              </a:buClr>
              <a:buSzPct val="100000"/>
              <a:defRPr sz="12000">
                <a:solidFill>
                  <a:schemeClr val="lt1"/>
                </a:solidFill>
              </a:defRPr>
            </a:lvl8pPr>
            <a:lvl9pPr lvl="8" algn="ctr">
              <a:spcBef>
                <a:spcPts val="0"/>
              </a:spcBef>
              <a:buClr>
                <a:schemeClr val="lt1"/>
              </a:buClr>
              <a:buSzPct val="100000"/>
              <a:defRPr sz="12000">
                <a:solidFill>
                  <a:schemeClr val="lt1"/>
                </a:solidFill>
              </a:defRPr>
            </a:lvl9pPr>
          </a:lstStyle>
          <a:p>
            <a:endParaRPr/>
          </a:p>
        </p:txBody>
      </p:sp>
      <p:sp>
        <p:nvSpPr>
          <p:cNvPr id="48" name="Shape 48"/>
          <p:cNvSpPr txBox="1">
            <a:spLocks noGrp="1"/>
          </p:cNvSpPr>
          <p:nvPr>
            <p:ph type="body" idx="1"/>
          </p:nvPr>
        </p:nvSpPr>
        <p:spPr>
          <a:xfrm>
            <a:off x="311700" y="3304625"/>
            <a:ext cx="8520599" cy="1300800"/>
          </a:xfrm>
          <a:prstGeom prst="rect">
            <a:avLst/>
          </a:prstGeom>
        </p:spPr>
        <p:txBody>
          <a:bodyPr lIns="91425" tIns="91425" rIns="91425" bIns="91425" anchor="t" anchorCtr="0"/>
          <a:lstStyle>
            <a:lvl1pPr lvl="0" algn="ctr">
              <a:spcBef>
                <a:spcPts val="0"/>
              </a:spcBef>
              <a:buClr>
                <a:schemeClr val="accent1"/>
              </a:buClr>
              <a:defRPr>
                <a:solidFill>
                  <a:schemeClr val="accent1"/>
                </a:solidFill>
              </a:defRPr>
            </a:lvl1pPr>
            <a:lvl2pPr lvl="1" algn="ctr">
              <a:spcBef>
                <a:spcPts val="0"/>
              </a:spcBef>
              <a:buClr>
                <a:schemeClr val="accent1"/>
              </a:buClr>
              <a:defRPr>
                <a:solidFill>
                  <a:schemeClr val="accent1"/>
                </a:solidFill>
              </a:defRPr>
            </a:lvl2pPr>
            <a:lvl3pPr lvl="2" algn="ctr">
              <a:spcBef>
                <a:spcPts val="0"/>
              </a:spcBef>
              <a:buClr>
                <a:schemeClr val="accent1"/>
              </a:buClr>
              <a:defRPr>
                <a:solidFill>
                  <a:schemeClr val="accent1"/>
                </a:solidFill>
              </a:defRPr>
            </a:lvl3pPr>
            <a:lvl4pPr lvl="3" algn="ctr">
              <a:spcBef>
                <a:spcPts val="0"/>
              </a:spcBef>
              <a:buClr>
                <a:schemeClr val="accent1"/>
              </a:buClr>
              <a:defRPr>
                <a:solidFill>
                  <a:schemeClr val="accent1"/>
                </a:solidFill>
              </a:defRPr>
            </a:lvl4pPr>
            <a:lvl5pPr lvl="4" algn="ctr">
              <a:spcBef>
                <a:spcPts val="0"/>
              </a:spcBef>
              <a:buClr>
                <a:schemeClr val="accent1"/>
              </a:buClr>
              <a:defRPr>
                <a:solidFill>
                  <a:schemeClr val="accent1"/>
                </a:solidFill>
              </a:defRPr>
            </a:lvl5pPr>
            <a:lvl6pPr lvl="5" algn="ctr">
              <a:spcBef>
                <a:spcPts val="0"/>
              </a:spcBef>
              <a:buClr>
                <a:schemeClr val="accent1"/>
              </a:buClr>
              <a:defRPr>
                <a:solidFill>
                  <a:schemeClr val="accent1"/>
                </a:solidFill>
              </a:defRPr>
            </a:lvl6pPr>
            <a:lvl7pPr lvl="6" algn="ctr">
              <a:spcBef>
                <a:spcPts val="0"/>
              </a:spcBef>
              <a:buClr>
                <a:schemeClr val="accent1"/>
              </a:buClr>
              <a:defRPr>
                <a:solidFill>
                  <a:schemeClr val="accent1"/>
                </a:solidFill>
              </a:defRPr>
            </a:lvl7pPr>
            <a:lvl8pPr lvl="7" algn="ctr">
              <a:spcBef>
                <a:spcPts val="0"/>
              </a:spcBef>
              <a:buClr>
                <a:schemeClr val="accent1"/>
              </a:buClr>
              <a:defRPr>
                <a:solidFill>
                  <a:schemeClr val="accent1"/>
                </a:solidFill>
              </a:defRPr>
            </a:lvl8pPr>
            <a:lvl9pPr lvl="8" algn="ctr">
              <a:spcBef>
                <a:spcPts val="0"/>
              </a:spcBef>
              <a:buClr>
                <a:schemeClr val="accent1"/>
              </a:buClr>
              <a:defRPr>
                <a:solidFill>
                  <a:schemeClr val="accent1"/>
                </a:solidFill>
              </a:defRPr>
            </a:lvl9pPr>
          </a:lstStyle>
          <a:p>
            <a:endParaRPr/>
          </a:p>
        </p:txBody>
      </p:sp>
      <p:sp>
        <p:nvSpPr>
          <p:cNvPr id="49" name="Shape 4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0"/>
        <p:cNvGrpSpPr/>
        <p:nvPr/>
      </p:nvGrpSpPr>
      <p:grpSpPr>
        <a:xfrm>
          <a:off x="0" y="0"/>
          <a:ext cx="0" cy="0"/>
          <a:chOff x="0" y="0"/>
          <a:chExt cx="0" cy="0"/>
        </a:xfrm>
      </p:grpSpPr>
      <p:sp>
        <p:nvSpPr>
          <p:cNvPr id="51" name="Shape 51"/>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14"/>
        <p:cNvGrpSpPr/>
        <p:nvPr/>
      </p:nvGrpSpPr>
      <p:grpSpPr>
        <a:xfrm>
          <a:off x="0" y="0"/>
          <a:ext cx="0" cy="0"/>
          <a:chOff x="0" y="0"/>
          <a:chExt cx="0" cy="0"/>
        </a:xfrm>
      </p:grpSpPr>
      <p:sp>
        <p:nvSpPr>
          <p:cNvPr id="15" name="Shape 15"/>
          <p:cNvSpPr txBox="1">
            <a:spLocks noGrp="1"/>
          </p:cNvSpPr>
          <p:nvPr>
            <p:ph type="title"/>
          </p:nvPr>
        </p:nvSpPr>
        <p:spPr>
          <a:xfrm>
            <a:off x="2802750" y="802500"/>
            <a:ext cx="3538499" cy="3538499"/>
          </a:xfrm>
          <a:prstGeom prst="rect">
            <a:avLst/>
          </a:prstGeom>
          <a:solidFill>
            <a:srgbClr val="FFFFFF"/>
          </a:solidFill>
        </p:spPr>
        <p:txBody>
          <a:bodyPr lIns="91425" tIns="91425" rIns="91425" bIns="91425" anchor="ctr" anchorCtr="0"/>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
        <p:nvSpPr>
          <p:cNvPr id="16" name="Shape 16"/>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311700" y="292850"/>
            <a:ext cx="8520599" cy="8009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body" idx="1"/>
          </p:nvPr>
        </p:nvSpPr>
        <p:spPr>
          <a:xfrm>
            <a:off x="311700" y="1228675"/>
            <a:ext cx="8520599" cy="33401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0" name="Shape 20"/>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311700" y="292850"/>
            <a:ext cx="8520599" cy="8009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body" idx="1"/>
          </p:nvPr>
        </p:nvSpPr>
        <p:spPr>
          <a:xfrm>
            <a:off x="311700" y="1228675"/>
            <a:ext cx="3999899" cy="3340199"/>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body" idx="2"/>
          </p:nvPr>
        </p:nvSpPr>
        <p:spPr>
          <a:xfrm>
            <a:off x="4832400" y="1228675"/>
            <a:ext cx="3999899" cy="3340199"/>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5" name="Shape 25"/>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304800" y="309350"/>
            <a:ext cx="8537700" cy="748200"/>
          </a:xfrm>
          <a:prstGeom prst="rect">
            <a:avLst/>
          </a:prstGeom>
        </p:spPr>
        <p:txBody>
          <a:bodyPr lIns="91425" tIns="91425" rIns="91425" bIns="91425" anchor="t" anchorCtr="0"/>
          <a:lstStyle>
            <a:lvl1pPr lvl="0">
              <a:spcBef>
                <a:spcPts val="0"/>
              </a:spcBef>
              <a:buSzPct val="100000"/>
              <a:defRPr sz="4000"/>
            </a:lvl1pPr>
            <a:lvl2pPr lvl="1">
              <a:spcBef>
                <a:spcPts val="0"/>
              </a:spcBef>
              <a:buSzPct val="100000"/>
              <a:defRPr sz="4000"/>
            </a:lvl2pPr>
            <a:lvl3pPr lvl="2">
              <a:spcBef>
                <a:spcPts val="0"/>
              </a:spcBef>
              <a:buSzPct val="100000"/>
              <a:defRPr sz="4000"/>
            </a:lvl3pPr>
            <a:lvl4pPr lvl="3">
              <a:spcBef>
                <a:spcPts val="0"/>
              </a:spcBef>
              <a:buSzPct val="100000"/>
              <a:defRPr sz="4000"/>
            </a:lvl4pPr>
            <a:lvl5pPr lvl="4">
              <a:spcBef>
                <a:spcPts val="0"/>
              </a:spcBef>
              <a:buSzPct val="100000"/>
              <a:defRPr sz="4000"/>
            </a:lvl5pPr>
            <a:lvl6pPr lvl="5">
              <a:spcBef>
                <a:spcPts val="0"/>
              </a:spcBef>
              <a:buSzPct val="100000"/>
              <a:defRPr sz="4000"/>
            </a:lvl6pPr>
            <a:lvl7pPr lvl="6">
              <a:spcBef>
                <a:spcPts val="0"/>
              </a:spcBef>
              <a:buSzPct val="100000"/>
              <a:defRPr sz="4000"/>
            </a:lvl7pPr>
            <a:lvl8pPr lvl="7">
              <a:spcBef>
                <a:spcPts val="0"/>
              </a:spcBef>
              <a:buSzPct val="100000"/>
              <a:defRPr sz="4000"/>
            </a:lvl8pPr>
            <a:lvl9pPr lvl="8">
              <a:spcBef>
                <a:spcPts val="0"/>
              </a:spcBef>
              <a:buSzPct val="100000"/>
              <a:defRPr sz="4000"/>
            </a:lvl9pPr>
          </a:lstStyle>
          <a:p>
            <a:endParaRPr/>
          </a:p>
        </p:txBody>
      </p:sp>
      <p:sp>
        <p:nvSpPr>
          <p:cNvPr id="28" name="Shape 28"/>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11700" y="555600"/>
            <a:ext cx="2807999" cy="755699"/>
          </a:xfrm>
          <a:prstGeom prst="rect">
            <a:avLst/>
          </a:prstGeom>
        </p:spPr>
        <p:txBody>
          <a:bodyPr lIns="91425" tIns="91425" rIns="91425" bIns="91425" anchor="b" anchorCtr="0"/>
          <a:lstStyle>
            <a:lvl1pPr lvl="0">
              <a:spcBef>
                <a:spcPts val="0"/>
              </a:spcBef>
              <a:buSzPct val="100000"/>
              <a:defRPr sz="3000"/>
            </a:lvl1pPr>
            <a:lvl2pPr lvl="1">
              <a:spcBef>
                <a:spcPts val="0"/>
              </a:spcBef>
              <a:buSzPct val="100000"/>
              <a:defRPr sz="3000"/>
            </a:lvl2pPr>
            <a:lvl3pPr lvl="2">
              <a:spcBef>
                <a:spcPts val="0"/>
              </a:spcBef>
              <a:buSzPct val="100000"/>
              <a:defRPr sz="3000"/>
            </a:lvl3pPr>
            <a:lvl4pPr lvl="3">
              <a:spcBef>
                <a:spcPts val="0"/>
              </a:spcBef>
              <a:buSzPct val="100000"/>
              <a:defRPr sz="3000"/>
            </a:lvl4pPr>
            <a:lvl5pPr lvl="4">
              <a:spcBef>
                <a:spcPts val="0"/>
              </a:spcBef>
              <a:buSzPct val="100000"/>
              <a:defRPr sz="3000"/>
            </a:lvl5pPr>
            <a:lvl6pPr lvl="5">
              <a:spcBef>
                <a:spcPts val="0"/>
              </a:spcBef>
              <a:buSzPct val="100000"/>
              <a:defRPr sz="3000"/>
            </a:lvl6pPr>
            <a:lvl7pPr lvl="6">
              <a:spcBef>
                <a:spcPts val="0"/>
              </a:spcBef>
              <a:buSzPct val="100000"/>
              <a:defRPr sz="3000"/>
            </a:lvl7pPr>
            <a:lvl8pPr lvl="7">
              <a:spcBef>
                <a:spcPts val="0"/>
              </a:spcBef>
              <a:buSzPct val="100000"/>
              <a:defRPr sz="3000"/>
            </a:lvl8pPr>
            <a:lvl9pPr lvl="8">
              <a:spcBef>
                <a:spcPts val="0"/>
              </a:spcBef>
              <a:buSzPct val="100000"/>
              <a:defRPr sz="3000"/>
            </a:lvl9pPr>
          </a:lstStyle>
          <a:p>
            <a:endParaRPr/>
          </a:p>
        </p:txBody>
      </p:sp>
      <p:sp>
        <p:nvSpPr>
          <p:cNvPr id="31" name="Shape 31"/>
          <p:cNvSpPr txBox="1">
            <a:spLocks noGrp="1"/>
          </p:cNvSpPr>
          <p:nvPr>
            <p:ph type="body" idx="1"/>
          </p:nvPr>
        </p:nvSpPr>
        <p:spPr>
          <a:xfrm>
            <a:off x="311700" y="1389600"/>
            <a:ext cx="2807999"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2" name="Shape 32"/>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4"/>
        </a:solidFill>
        <a:effectLst/>
      </p:bgPr>
    </p:bg>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90250" y="526350"/>
            <a:ext cx="5618700" cy="4090800"/>
          </a:xfrm>
          <a:prstGeom prst="rect">
            <a:avLst/>
          </a:prstGeom>
        </p:spPr>
        <p:txBody>
          <a:bodyPr lIns="91425" tIns="91425" rIns="91425" bIns="91425" anchor="ctr" anchorCtr="0"/>
          <a:lstStyle>
            <a:lvl1pPr lvl="0">
              <a:spcBef>
                <a:spcPts val="0"/>
              </a:spcBef>
              <a:buClr>
                <a:schemeClr val="lt1"/>
              </a:buClr>
              <a:buSzPct val="100000"/>
              <a:defRPr sz="6000">
                <a:solidFill>
                  <a:schemeClr val="lt1"/>
                </a:solidFill>
              </a:defRPr>
            </a:lvl1pPr>
            <a:lvl2pPr lvl="1">
              <a:spcBef>
                <a:spcPts val="0"/>
              </a:spcBef>
              <a:buClr>
                <a:schemeClr val="lt1"/>
              </a:buClr>
              <a:buSzPct val="100000"/>
              <a:defRPr sz="6000">
                <a:solidFill>
                  <a:schemeClr val="lt1"/>
                </a:solidFill>
              </a:defRPr>
            </a:lvl2pPr>
            <a:lvl3pPr lvl="2">
              <a:spcBef>
                <a:spcPts val="0"/>
              </a:spcBef>
              <a:buClr>
                <a:schemeClr val="lt1"/>
              </a:buClr>
              <a:buSzPct val="100000"/>
              <a:defRPr sz="6000">
                <a:solidFill>
                  <a:schemeClr val="lt1"/>
                </a:solidFill>
              </a:defRPr>
            </a:lvl3pPr>
            <a:lvl4pPr lvl="3">
              <a:spcBef>
                <a:spcPts val="0"/>
              </a:spcBef>
              <a:buClr>
                <a:schemeClr val="lt1"/>
              </a:buClr>
              <a:buSzPct val="100000"/>
              <a:defRPr sz="6000">
                <a:solidFill>
                  <a:schemeClr val="lt1"/>
                </a:solidFill>
              </a:defRPr>
            </a:lvl4pPr>
            <a:lvl5pPr lvl="4">
              <a:spcBef>
                <a:spcPts val="0"/>
              </a:spcBef>
              <a:buClr>
                <a:schemeClr val="lt1"/>
              </a:buClr>
              <a:buSzPct val="100000"/>
              <a:defRPr sz="6000">
                <a:solidFill>
                  <a:schemeClr val="lt1"/>
                </a:solidFill>
              </a:defRPr>
            </a:lvl5pPr>
            <a:lvl6pPr lvl="5">
              <a:spcBef>
                <a:spcPts val="0"/>
              </a:spcBef>
              <a:buClr>
                <a:schemeClr val="lt1"/>
              </a:buClr>
              <a:buSzPct val="100000"/>
              <a:defRPr sz="6000">
                <a:solidFill>
                  <a:schemeClr val="lt1"/>
                </a:solidFill>
              </a:defRPr>
            </a:lvl6pPr>
            <a:lvl7pPr lvl="6">
              <a:spcBef>
                <a:spcPts val="0"/>
              </a:spcBef>
              <a:buClr>
                <a:schemeClr val="lt1"/>
              </a:buClr>
              <a:buSzPct val="100000"/>
              <a:defRPr sz="6000">
                <a:solidFill>
                  <a:schemeClr val="lt1"/>
                </a:solidFill>
              </a:defRPr>
            </a:lvl7pPr>
            <a:lvl8pPr lvl="7">
              <a:spcBef>
                <a:spcPts val="0"/>
              </a:spcBef>
              <a:buClr>
                <a:schemeClr val="lt1"/>
              </a:buClr>
              <a:buSzPct val="100000"/>
              <a:defRPr sz="6000">
                <a:solidFill>
                  <a:schemeClr val="lt1"/>
                </a:solidFill>
              </a:defRPr>
            </a:lvl8pPr>
            <a:lvl9pPr lvl="8">
              <a:spcBef>
                <a:spcPts val="0"/>
              </a:spcBef>
              <a:buClr>
                <a:schemeClr val="lt1"/>
              </a:buClr>
              <a:buSzPct val="100000"/>
              <a:defRPr sz="6000">
                <a:solidFill>
                  <a:schemeClr val="lt1"/>
                </a:solidFill>
              </a:defRPr>
            </a:lvl9pPr>
          </a:lstStyle>
          <a:p>
            <a:endParaRPr/>
          </a:p>
        </p:txBody>
      </p:sp>
      <p:sp>
        <p:nvSpPr>
          <p:cNvPr id="35" name="Shape 35"/>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6"/>
        <p:cNvGrpSpPr/>
        <p:nvPr/>
      </p:nvGrpSpPr>
      <p:grpSpPr>
        <a:xfrm>
          <a:off x="0" y="0"/>
          <a:ext cx="0" cy="0"/>
          <a:chOff x="0" y="0"/>
          <a:chExt cx="0" cy="0"/>
        </a:xfrm>
      </p:grpSpPr>
      <p:sp>
        <p:nvSpPr>
          <p:cNvPr id="37" name="Shape 37"/>
          <p:cNvSpPr/>
          <p:nvPr/>
        </p:nvSpPr>
        <p:spPr>
          <a:xfrm>
            <a:off x="4572000" y="-25"/>
            <a:ext cx="4572000" cy="5143499"/>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38" name="Shape 38"/>
          <p:cNvCxnSpPr/>
          <p:nvPr/>
        </p:nvCxnSpPr>
        <p:spPr>
          <a:xfrm>
            <a:off x="5029675" y="4495500"/>
            <a:ext cx="468300" cy="0"/>
          </a:xfrm>
          <a:prstGeom prst="straightConnector1">
            <a:avLst/>
          </a:prstGeom>
          <a:noFill/>
          <a:ln w="28575" cap="flat" cmpd="sng">
            <a:solidFill>
              <a:schemeClr val="lt1"/>
            </a:solidFill>
            <a:prstDash val="solid"/>
            <a:round/>
            <a:headEnd type="none" w="med" len="med"/>
            <a:tailEnd type="none" w="med" len="med"/>
          </a:ln>
        </p:spPr>
      </p:cxnSp>
      <p:sp>
        <p:nvSpPr>
          <p:cNvPr id="39" name="Shape 39"/>
          <p:cNvSpPr txBox="1">
            <a:spLocks noGrp="1"/>
          </p:cNvSpPr>
          <p:nvPr>
            <p:ph type="title"/>
          </p:nvPr>
        </p:nvSpPr>
        <p:spPr>
          <a:xfrm>
            <a:off x="265500" y="1081400"/>
            <a:ext cx="4045199" cy="1710300"/>
          </a:xfrm>
          <a:prstGeom prst="rect">
            <a:avLst/>
          </a:prstGeom>
        </p:spPr>
        <p:txBody>
          <a:bodyPr lIns="91425" tIns="91425" rIns="91425" bIns="91425" anchor="b" anchorCtr="0"/>
          <a:lstStyle>
            <a:lvl1pPr lvl="0" algn="ctr">
              <a:spcBef>
                <a:spcPts val="0"/>
              </a:spcBef>
              <a:buSzPct val="100000"/>
              <a:defRPr sz="5400"/>
            </a:lvl1pPr>
            <a:lvl2pPr lvl="1" algn="ctr">
              <a:spcBef>
                <a:spcPts val="0"/>
              </a:spcBef>
              <a:buSzPct val="100000"/>
              <a:defRPr sz="5400"/>
            </a:lvl2pPr>
            <a:lvl3pPr lvl="2" algn="ctr">
              <a:spcBef>
                <a:spcPts val="0"/>
              </a:spcBef>
              <a:buSzPct val="100000"/>
              <a:defRPr sz="5400"/>
            </a:lvl3pPr>
            <a:lvl4pPr lvl="3" algn="ctr">
              <a:spcBef>
                <a:spcPts val="0"/>
              </a:spcBef>
              <a:buSzPct val="100000"/>
              <a:defRPr sz="5400"/>
            </a:lvl4pPr>
            <a:lvl5pPr lvl="4" algn="ctr">
              <a:spcBef>
                <a:spcPts val="0"/>
              </a:spcBef>
              <a:buSzPct val="100000"/>
              <a:defRPr sz="5400"/>
            </a:lvl5pPr>
            <a:lvl6pPr lvl="5" algn="ctr">
              <a:spcBef>
                <a:spcPts val="0"/>
              </a:spcBef>
              <a:buSzPct val="100000"/>
              <a:defRPr sz="5400"/>
            </a:lvl6pPr>
            <a:lvl7pPr lvl="6" algn="ctr">
              <a:spcBef>
                <a:spcPts val="0"/>
              </a:spcBef>
              <a:buSzPct val="100000"/>
              <a:defRPr sz="5400"/>
            </a:lvl7pPr>
            <a:lvl8pPr lvl="7" algn="ctr">
              <a:spcBef>
                <a:spcPts val="0"/>
              </a:spcBef>
              <a:buSzPct val="100000"/>
              <a:defRPr sz="5400"/>
            </a:lvl8pPr>
            <a:lvl9pPr lvl="8" algn="ctr">
              <a:spcBef>
                <a:spcPts val="0"/>
              </a:spcBef>
              <a:buSzPct val="100000"/>
              <a:defRPr sz="5400"/>
            </a:lvl9pPr>
          </a:lstStyle>
          <a:p>
            <a:endParaRPr/>
          </a:p>
        </p:txBody>
      </p:sp>
      <p:sp>
        <p:nvSpPr>
          <p:cNvPr id="40" name="Shape 40"/>
          <p:cNvSpPr txBox="1">
            <a:spLocks noGrp="1"/>
          </p:cNvSpPr>
          <p:nvPr>
            <p:ph type="subTitle" idx="1"/>
          </p:nvPr>
        </p:nvSpPr>
        <p:spPr>
          <a:xfrm>
            <a:off x="265500" y="2845222"/>
            <a:ext cx="4045199" cy="1345500"/>
          </a:xfrm>
          <a:prstGeom prst="rect">
            <a:avLst/>
          </a:prstGeom>
        </p:spPr>
        <p:txBody>
          <a:bodyPr lIns="91425" tIns="91425" rIns="91425" bIns="91425" anchor="t" anchorCtr="0"/>
          <a:lstStyle>
            <a:lvl1pPr lvl="0" algn="ctr">
              <a:lnSpc>
                <a:spcPct val="100000"/>
              </a:lnSpc>
              <a:spcBef>
                <a:spcPts val="0"/>
              </a:spcBef>
              <a:spcAft>
                <a:spcPts val="0"/>
              </a:spcAft>
              <a:buNone/>
              <a:defRPr/>
            </a:lvl1pPr>
            <a:lvl2pPr lvl="1" algn="ctr">
              <a:lnSpc>
                <a:spcPct val="100000"/>
              </a:lnSpc>
              <a:spcBef>
                <a:spcPts val="0"/>
              </a:spcBef>
              <a:spcAft>
                <a:spcPts val="0"/>
              </a:spcAft>
              <a:buSzPct val="100000"/>
              <a:buNone/>
              <a:defRPr sz="1800"/>
            </a:lvl2pPr>
            <a:lvl3pPr lvl="2" algn="ctr">
              <a:lnSpc>
                <a:spcPct val="100000"/>
              </a:lnSpc>
              <a:spcBef>
                <a:spcPts val="0"/>
              </a:spcBef>
              <a:spcAft>
                <a:spcPts val="0"/>
              </a:spcAft>
              <a:buSzPct val="100000"/>
              <a:buNone/>
              <a:defRPr sz="1800"/>
            </a:lvl3pPr>
            <a:lvl4pPr lvl="3" algn="ctr">
              <a:lnSpc>
                <a:spcPct val="100000"/>
              </a:lnSpc>
              <a:spcBef>
                <a:spcPts val="0"/>
              </a:spcBef>
              <a:spcAft>
                <a:spcPts val="0"/>
              </a:spcAft>
              <a:buSzPct val="100000"/>
              <a:buNone/>
              <a:defRPr sz="1800"/>
            </a:lvl4pPr>
            <a:lvl5pPr lvl="4" algn="ctr">
              <a:lnSpc>
                <a:spcPct val="100000"/>
              </a:lnSpc>
              <a:spcBef>
                <a:spcPts val="0"/>
              </a:spcBef>
              <a:spcAft>
                <a:spcPts val="0"/>
              </a:spcAft>
              <a:buSzPct val="100000"/>
              <a:buNone/>
              <a:defRPr sz="1800"/>
            </a:lvl5pPr>
            <a:lvl6pPr lvl="5" algn="ctr">
              <a:lnSpc>
                <a:spcPct val="100000"/>
              </a:lnSpc>
              <a:spcBef>
                <a:spcPts val="0"/>
              </a:spcBef>
              <a:spcAft>
                <a:spcPts val="0"/>
              </a:spcAft>
              <a:buSzPct val="100000"/>
              <a:buNone/>
              <a:defRPr sz="1800"/>
            </a:lvl6pPr>
            <a:lvl7pPr lvl="6" algn="ctr">
              <a:lnSpc>
                <a:spcPct val="100000"/>
              </a:lnSpc>
              <a:spcBef>
                <a:spcPts val="0"/>
              </a:spcBef>
              <a:spcAft>
                <a:spcPts val="0"/>
              </a:spcAft>
              <a:buSzPct val="100000"/>
              <a:buNone/>
              <a:defRPr sz="1800"/>
            </a:lvl7pPr>
            <a:lvl8pPr lvl="7" algn="ctr">
              <a:lnSpc>
                <a:spcPct val="100000"/>
              </a:lnSpc>
              <a:spcBef>
                <a:spcPts val="0"/>
              </a:spcBef>
              <a:spcAft>
                <a:spcPts val="0"/>
              </a:spcAft>
              <a:buSzPct val="100000"/>
              <a:buNone/>
              <a:defRPr sz="1800"/>
            </a:lvl8pPr>
            <a:lvl9pPr lvl="8" algn="ctr">
              <a:lnSpc>
                <a:spcPct val="100000"/>
              </a:lnSpc>
              <a:spcBef>
                <a:spcPts val="0"/>
              </a:spcBef>
              <a:spcAft>
                <a:spcPts val="0"/>
              </a:spcAft>
              <a:buSzPct val="100000"/>
              <a:buNone/>
              <a:defRPr sz="1800"/>
            </a:lvl9pPr>
          </a:lstStyle>
          <a:p>
            <a:endParaRPr/>
          </a:p>
        </p:txBody>
      </p:sp>
      <p:sp>
        <p:nvSpPr>
          <p:cNvPr id="41" name="Shape 41"/>
          <p:cNvSpPr txBox="1">
            <a:spLocks noGrp="1"/>
          </p:cNvSpPr>
          <p:nvPr>
            <p:ph type="body" idx="2"/>
          </p:nvPr>
        </p:nvSpPr>
        <p:spPr>
          <a:xfrm>
            <a:off x="4939500" y="724200"/>
            <a:ext cx="3837000" cy="3695099"/>
          </a:xfrm>
          <a:prstGeom prst="rect">
            <a:avLst/>
          </a:prstGeom>
        </p:spPr>
        <p:txBody>
          <a:bodyPr lIns="91425" tIns="91425" rIns="91425" bIns="91425" anchor="ctr" anchorCtr="0"/>
          <a:lstStyle>
            <a:lvl1pPr lvl="0">
              <a:spcBef>
                <a:spcPts val="0"/>
              </a:spcBef>
              <a:buClr>
                <a:schemeClr val="accent1"/>
              </a:buClr>
              <a:defRPr>
                <a:solidFill>
                  <a:schemeClr val="accent1"/>
                </a:solidFill>
              </a:defRPr>
            </a:lvl1pPr>
            <a:lvl2pPr lvl="1">
              <a:spcBef>
                <a:spcPts val="0"/>
              </a:spcBef>
              <a:buClr>
                <a:schemeClr val="accent1"/>
              </a:buClr>
              <a:defRPr>
                <a:solidFill>
                  <a:schemeClr val="accent1"/>
                </a:solidFill>
              </a:defRPr>
            </a:lvl2pPr>
            <a:lvl3pPr lvl="2">
              <a:spcBef>
                <a:spcPts val="0"/>
              </a:spcBef>
              <a:buClr>
                <a:schemeClr val="accent1"/>
              </a:buClr>
              <a:defRPr>
                <a:solidFill>
                  <a:schemeClr val="accent1"/>
                </a:solidFill>
              </a:defRPr>
            </a:lvl3pPr>
            <a:lvl4pPr lvl="3">
              <a:spcBef>
                <a:spcPts val="0"/>
              </a:spcBef>
              <a:buClr>
                <a:schemeClr val="accent1"/>
              </a:buClr>
              <a:defRPr>
                <a:solidFill>
                  <a:schemeClr val="accent1"/>
                </a:solidFill>
              </a:defRPr>
            </a:lvl4pPr>
            <a:lvl5pPr lvl="4">
              <a:spcBef>
                <a:spcPts val="0"/>
              </a:spcBef>
              <a:buClr>
                <a:schemeClr val="accent1"/>
              </a:buClr>
              <a:defRPr>
                <a:solidFill>
                  <a:schemeClr val="accent1"/>
                </a:solidFill>
              </a:defRPr>
            </a:lvl5pPr>
            <a:lvl6pPr lvl="5">
              <a:spcBef>
                <a:spcPts val="0"/>
              </a:spcBef>
              <a:buClr>
                <a:schemeClr val="accent1"/>
              </a:buClr>
              <a:defRPr>
                <a:solidFill>
                  <a:schemeClr val="accent1"/>
                </a:solidFill>
              </a:defRPr>
            </a:lvl6pPr>
            <a:lvl7pPr lvl="6">
              <a:spcBef>
                <a:spcPts val="0"/>
              </a:spcBef>
              <a:buClr>
                <a:schemeClr val="accent1"/>
              </a:buClr>
              <a:defRPr>
                <a:solidFill>
                  <a:schemeClr val="accent1"/>
                </a:solidFill>
              </a:defRPr>
            </a:lvl7pPr>
            <a:lvl8pPr lvl="7">
              <a:spcBef>
                <a:spcPts val="0"/>
              </a:spcBef>
              <a:buClr>
                <a:schemeClr val="accent1"/>
              </a:buClr>
              <a:defRPr>
                <a:solidFill>
                  <a:schemeClr val="accent1"/>
                </a:solidFill>
              </a:defRPr>
            </a:lvl8pPr>
            <a:lvl9pPr lvl="8">
              <a:spcBef>
                <a:spcPts val="0"/>
              </a:spcBef>
              <a:buClr>
                <a:schemeClr val="accent1"/>
              </a:buClr>
              <a:defRPr>
                <a:solidFill>
                  <a:schemeClr val="accent1"/>
                </a:solidFill>
              </a:defRPr>
            </a:lvl9pPr>
          </a:lstStyle>
          <a:p>
            <a:endParaRPr/>
          </a:p>
        </p:txBody>
      </p:sp>
      <p:sp>
        <p:nvSpPr>
          <p:cNvPr id="42" name="Shape 42"/>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3"/>
        <p:cNvGrpSpPr/>
        <p:nvPr/>
      </p:nvGrpSpPr>
      <p:grpSpPr>
        <a:xfrm>
          <a:off x="0" y="0"/>
          <a:ext cx="0" cy="0"/>
          <a:chOff x="0" y="0"/>
          <a:chExt cx="0" cy="0"/>
        </a:xfrm>
      </p:grpSpPr>
      <p:sp>
        <p:nvSpPr>
          <p:cNvPr id="44" name="Shape 44"/>
          <p:cNvSpPr txBox="1">
            <a:spLocks noGrp="1"/>
          </p:cNvSpPr>
          <p:nvPr>
            <p:ph type="body" idx="1"/>
          </p:nvPr>
        </p:nvSpPr>
        <p:spPr>
          <a:xfrm>
            <a:off x="319500" y="4230575"/>
            <a:ext cx="5998800" cy="598799"/>
          </a:xfrm>
          <a:prstGeom prst="rect">
            <a:avLst/>
          </a:prstGeom>
        </p:spPr>
        <p:txBody>
          <a:bodyPr lIns="91425" tIns="91425" rIns="91425" bIns="91425" anchor="ctr" anchorCtr="0"/>
          <a:lstStyle>
            <a:lvl1pPr lvl="0">
              <a:lnSpc>
                <a:spcPct val="100000"/>
              </a:lnSpc>
              <a:spcBef>
                <a:spcPts val="0"/>
              </a:spcBef>
              <a:spcAft>
                <a:spcPts val="0"/>
              </a:spcAft>
              <a:buClr>
                <a:schemeClr val="accent1"/>
              </a:buClr>
              <a:buSzPct val="100000"/>
              <a:buFont typeface="Amatic SC"/>
              <a:buNone/>
              <a:defRPr sz="2400" b="1">
                <a:solidFill>
                  <a:schemeClr val="accent1"/>
                </a:solidFill>
                <a:latin typeface="Amatic SC"/>
                <a:ea typeface="Amatic SC"/>
                <a:cs typeface="Amatic SC"/>
                <a:sym typeface="Amatic SC"/>
              </a:defRPr>
            </a:lvl1pPr>
          </a:lstStyle>
          <a:p>
            <a:endParaRPr/>
          </a:p>
        </p:txBody>
      </p:sp>
      <p:sp>
        <p:nvSpPr>
          <p:cNvPr id="45" name="Shape 45"/>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292850"/>
            <a:ext cx="8520599" cy="800999"/>
          </a:xfrm>
          <a:prstGeom prst="rect">
            <a:avLst/>
          </a:prstGeom>
          <a:noFill/>
          <a:ln>
            <a:noFill/>
          </a:ln>
        </p:spPr>
        <p:txBody>
          <a:bodyPr lIns="91425" tIns="91425" rIns="91425" bIns="91425" anchor="t" anchorCtr="0"/>
          <a:lstStyle>
            <a:lvl1pPr lvl="0">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1pPr>
            <a:lvl2pPr lvl="1">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2pPr>
            <a:lvl3pPr lvl="2">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3pPr>
            <a:lvl4pPr lvl="3">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4pPr>
            <a:lvl5pPr lvl="4">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5pPr>
            <a:lvl6pPr lvl="5">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6pPr>
            <a:lvl7pPr lvl="6">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7pPr>
            <a:lvl8pPr lvl="7">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8pPr>
            <a:lvl9pPr lvl="8">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9pPr>
          </a:lstStyle>
          <a:p>
            <a:endParaRPr/>
          </a:p>
        </p:txBody>
      </p:sp>
      <p:sp>
        <p:nvSpPr>
          <p:cNvPr id="7" name="Shape 7"/>
          <p:cNvSpPr txBox="1">
            <a:spLocks noGrp="1"/>
          </p:cNvSpPr>
          <p:nvPr>
            <p:ph type="body" idx="1"/>
          </p:nvPr>
        </p:nvSpPr>
        <p:spPr>
          <a:xfrm>
            <a:off x="311700" y="1228675"/>
            <a:ext cx="8520599" cy="3340199"/>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buFont typeface="Source Code Pro"/>
              <a:defRPr sz="1800">
                <a:solidFill>
                  <a:schemeClr val="dk2"/>
                </a:solidFill>
                <a:latin typeface="Source Code Pro"/>
                <a:ea typeface="Source Code Pro"/>
                <a:cs typeface="Source Code Pro"/>
                <a:sym typeface="Source Code Pro"/>
              </a:defRPr>
            </a:lvl1pPr>
            <a:lvl2pPr lvl="1">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2pPr>
            <a:lvl3pPr lvl="2">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3pPr>
            <a:lvl4pPr lvl="3">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4pPr>
            <a:lvl5pPr lvl="4">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5pPr>
            <a:lvl6pPr lvl="5">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6pPr>
            <a:lvl7pPr lvl="6">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7pPr>
            <a:lvl8pPr lvl="7">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8pPr>
            <a:lvl9pPr lvl="8">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9pPr>
          </a:lstStyle>
          <a:p>
            <a:endParaRPr/>
          </a:p>
        </p:txBody>
      </p:sp>
      <p:sp>
        <p:nvSpPr>
          <p:cNvPr id="8" name="Shape 8"/>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accent1"/>
                </a:solidFill>
                <a:latin typeface="Source Code Pro"/>
                <a:ea typeface="Source Code Pro"/>
                <a:cs typeface="Source Code Pro"/>
                <a:sym typeface="Source Code Pro"/>
              </a:rPr>
              <a:t>‹#›</a:t>
            </a:fld>
            <a:endParaRPr lang="en" sz="1000">
              <a:solidFill>
                <a:schemeClr val="accent1"/>
              </a:solidFill>
              <a:latin typeface="Source Code Pro"/>
              <a:ea typeface="Source Code Pro"/>
              <a:cs typeface="Source Code Pro"/>
              <a:sym typeface="Source Code Pr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www.google.com"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docs.google.com/document/d/1sq_hwScYKFwsSqM_UHmUJU4wRY1A2lfez0D5mvpDIIM/edit?usp=sharing"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docs.google.com/presentation/d/1o3lcRHi_p4y5Q9TOrYGhAReNWacZT0W5LFCC8cSnTAA/edit?usp=sharing"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docs.google.com/drawings/d/1kGaMFWbMN43yupsFXfhCIQ3A0RegRD8PB0erG8jBGiY/edit?usp=sharing"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hyperlink" Target="https://play.kahoot.it/#/k/ee57ae61-dee6-4238-90cf-da490561a03e"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s://www.wevideo.com/" TargetMode="External"/><Relationship Id="rId7"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hyperlink" Target="https://edpuzzle.com/" TargetMode="External"/><Relationship Id="rId5" Type="http://schemas.openxmlformats.org/officeDocument/2006/relationships/hyperlink" Target="https://www.polleverywhere.com/" TargetMode="External"/><Relationship Id="rId4" Type="http://schemas.openxmlformats.org/officeDocument/2006/relationships/hyperlink" Target="https://quizlet.com/" TargetMode="External"/><Relationship Id="rId9"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mailto:mmiller@mbgsd.org"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hyperlink" Target="mailto:mpetrillo@mbgsd.org"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edpuzzle.com/assignments/56ca40a1d8ace53c414e37d7/watch"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image" Target="../media/image32.png"/><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hyperlink" Target="mailto:mmiller@mbgsd.org"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hyperlink" Target="mailto:mpetrillo@mbgsd.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d3s5n6bbhxr3im.cloudfront.net/wp-content/uploads/2015/11/googleapps.jp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4C2F4"/>
        </a:solidFill>
        <a:effectLst/>
      </p:bgPr>
    </p:bg>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311700" y="292850"/>
            <a:ext cx="8520599" cy="800999"/>
          </a:xfrm>
          <a:prstGeom prst="rect">
            <a:avLst/>
          </a:prstGeom>
        </p:spPr>
        <p:txBody>
          <a:bodyPr lIns="91425" tIns="91425" rIns="91425" bIns="91425" anchor="t" anchorCtr="0">
            <a:noAutofit/>
          </a:bodyPr>
          <a:lstStyle/>
          <a:p>
            <a:pPr lvl="0" algn="ctr">
              <a:spcBef>
                <a:spcPts val="0"/>
              </a:spcBef>
              <a:buNone/>
            </a:pPr>
            <a:r>
              <a:rPr lang="en" sz="6000"/>
              <a:t>Do you have a google account?</a:t>
            </a:r>
          </a:p>
        </p:txBody>
      </p:sp>
      <p:sp>
        <p:nvSpPr>
          <p:cNvPr id="57" name="Shape 57"/>
          <p:cNvSpPr txBox="1">
            <a:spLocks noGrp="1"/>
          </p:cNvSpPr>
          <p:nvPr>
            <p:ph type="body" idx="1"/>
          </p:nvPr>
        </p:nvSpPr>
        <p:spPr>
          <a:xfrm>
            <a:off x="311700" y="1228675"/>
            <a:ext cx="8520599" cy="3340199"/>
          </a:xfrm>
          <a:prstGeom prst="rect">
            <a:avLst/>
          </a:prstGeom>
        </p:spPr>
        <p:txBody>
          <a:bodyPr lIns="91425" tIns="91425" rIns="91425" bIns="91425" anchor="t" anchorCtr="0">
            <a:noAutofit/>
          </a:bodyPr>
          <a:lstStyle/>
          <a:p>
            <a:pPr lvl="0" algn="just" rtl="0">
              <a:spcBef>
                <a:spcPts val="0"/>
              </a:spcBef>
              <a:buNone/>
            </a:pPr>
            <a:r>
              <a:rPr lang="en" b="1">
                <a:solidFill>
                  <a:srgbClr val="000000"/>
                </a:solidFill>
                <a:latin typeface="Calibri"/>
                <a:ea typeface="Calibri"/>
                <a:cs typeface="Calibri"/>
                <a:sym typeface="Calibri"/>
              </a:rPr>
              <a:t>Much of what we are going to do in today’s presentation requires the use of a Google Account.  If you have a Google Account, please log in now.  If you do not have a Google account, please go to </a:t>
            </a:r>
            <a:r>
              <a:rPr lang="en" b="1" u="sng">
                <a:solidFill>
                  <a:srgbClr val="000000"/>
                </a:solidFill>
                <a:latin typeface="Calibri"/>
                <a:ea typeface="Calibri"/>
                <a:cs typeface="Calibri"/>
                <a:sym typeface="Calibri"/>
                <a:hlinkClick r:id="rId3"/>
              </a:rPr>
              <a:t>www.google.com</a:t>
            </a:r>
            <a:r>
              <a:rPr lang="en" b="1">
                <a:solidFill>
                  <a:srgbClr val="000000"/>
                </a:solidFill>
                <a:latin typeface="Calibri"/>
                <a:ea typeface="Calibri"/>
                <a:cs typeface="Calibri"/>
                <a:sym typeface="Calibri"/>
              </a:rPr>
              <a:t>.  Click “sign in” at the top right hand corner of the page.  It will take you to a screen that looks like this:</a:t>
            </a:r>
          </a:p>
          <a:p>
            <a:pPr lvl="0" algn="just">
              <a:spcBef>
                <a:spcPts val="0"/>
              </a:spcBef>
              <a:buNone/>
            </a:pPr>
            <a:r>
              <a:rPr lang="en" b="1">
                <a:solidFill>
                  <a:srgbClr val="000000"/>
                </a:solidFill>
                <a:latin typeface="Calibri"/>
                <a:ea typeface="Calibri"/>
                <a:cs typeface="Calibri"/>
                <a:sym typeface="Calibri"/>
              </a:rPr>
              <a:t>Click “Create Account” and follow the prompts.</a:t>
            </a:r>
          </a:p>
        </p:txBody>
      </p:sp>
      <p:pic>
        <p:nvPicPr>
          <p:cNvPr id="58" name="Shape 58"/>
          <p:cNvPicPr preferRelativeResize="0"/>
          <p:nvPr/>
        </p:nvPicPr>
        <p:blipFill>
          <a:blip r:embed="rId4">
            <a:alphaModFix/>
          </a:blip>
          <a:stretch>
            <a:fillRect/>
          </a:stretch>
        </p:blipFill>
        <p:spPr>
          <a:xfrm>
            <a:off x="5910999" y="2351400"/>
            <a:ext cx="2921299" cy="2589524"/>
          </a:xfrm>
          <a:prstGeom prst="rect">
            <a:avLst/>
          </a:prstGeom>
          <a:noFill/>
          <a:ln>
            <a:noFill/>
          </a:ln>
        </p:spPr>
      </p:pic>
      <p:sp>
        <p:nvSpPr>
          <p:cNvPr id="59" name="Shape 59"/>
          <p:cNvSpPr/>
          <p:nvPr/>
        </p:nvSpPr>
        <p:spPr>
          <a:xfrm>
            <a:off x="4773875" y="4773875"/>
            <a:ext cx="1995000" cy="227700"/>
          </a:xfrm>
          <a:prstGeom prst="rightArrow">
            <a:avLst>
              <a:gd name="adj1" fmla="val 50000"/>
              <a:gd name="adj2" fmla="val 50000"/>
            </a:avLst>
          </a:prstGeom>
          <a:solidFill>
            <a:srgbClr val="FF0000"/>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9D2E9"/>
        </a:solidFill>
        <a:effectLst/>
      </p:bgPr>
    </p:bg>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382950" y="292850"/>
            <a:ext cx="8520599" cy="800999"/>
          </a:xfrm>
          <a:prstGeom prst="rect">
            <a:avLst/>
          </a:prstGeom>
        </p:spPr>
        <p:txBody>
          <a:bodyPr lIns="91425" tIns="91425" rIns="91425" bIns="91425" anchor="t" anchorCtr="0">
            <a:noAutofit/>
          </a:bodyPr>
          <a:lstStyle/>
          <a:p>
            <a:pPr lvl="0" algn="ctr">
              <a:spcBef>
                <a:spcPts val="0"/>
              </a:spcBef>
              <a:buNone/>
            </a:pPr>
            <a:r>
              <a:rPr lang="en" sz="2000" u="sng">
                <a:solidFill>
                  <a:schemeClr val="hlink"/>
                </a:solidFill>
                <a:hlinkClick r:id="rId3"/>
              </a:rPr>
              <a:t>Student Example</a:t>
            </a:r>
          </a:p>
        </p:txBody>
      </p:sp>
      <p:pic>
        <p:nvPicPr>
          <p:cNvPr id="123" name="Shape 123"/>
          <p:cNvPicPr preferRelativeResize="0"/>
          <p:nvPr/>
        </p:nvPicPr>
        <p:blipFill>
          <a:blip r:embed="rId4">
            <a:alphaModFix/>
          </a:blip>
          <a:stretch>
            <a:fillRect/>
          </a:stretch>
        </p:blipFill>
        <p:spPr>
          <a:xfrm>
            <a:off x="1554251" y="1093850"/>
            <a:ext cx="5874499" cy="396172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311700" y="292850"/>
            <a:ext cx="8520599" cy="800999"/>
          </a:xfrm>
          <a:prstGeom prst="rect">
            <a:avLst/>
          </a:prstGeom>
        </p:spPr>
        <p:txBody>
          <a:bodyPr lIns="91425" tIns="91425" rIns="91425" bIns="91425" anchor="t" anchorCtr="0">
            <a:noAutofit/>
          </a:bodyPr>
          <a:lstStyle/>
          <a:p>
            <a:pPr lvl="0" algn="ctr" rtl="0">
              <a:spcBef>
                <a:spcPts val="0"/>
              </a:spcBef>
              <a:buNone/>
            </a:pPr>
            <a:r>
              <a:rPr lang="en"/>
              <a:t>Google Slides</a:t>
            </a:r>
          </a:p>
        </p:txBody>
      </p:sp>
      <p:sp>
        <p:nvSpPr>
          <p:cNvPr id="129" name="Shape 129"/>
          <p:cNvSpPr txBox="1">
            <a:spLocks noGrp="1"/>
          </p:cNvSpPr>
          <p:nvPr>
            <p:ph type="body" idx="1"/>
          </p:nvPr>
        </p:nvSpPr>
        <p:spPr>
          <a:xfrm>
            <a:off x="311700" y="1093850"/>
            <a:ext cx="4830300" cy="3474900"/>
          </a:xfrm>
          <a:prstGeom prst="rect">
            <a:avLst/>
          </a:prstGeom>
        </p:spPr>
        <p:txBody>
          <a:bodyPr lIns="91425" tIns="91425" rIns="91425" bIns="91425" anchor="t" anchorCtr="0">
            <a:noAutofit/>
          </a:bodyPr>
          <a:lstStyle/>
          <a:p>
            <a:pPr marL="457200" lvl="0" indent="-381000" rtl="0">
              <a:spcBef>
                <a:spcPts val="0"/>
              </a:spcBef>
              <a:buClr>
                <a:srgbClr val="000000"/>
              </a:buClr>
              <a:buSzPct val="100000"/>
              <a:buFont typeface="Calibri"/>
            </a:pPr>
            <a:r>
              <a:rPr lang="en" sz="2400">
                <a:solidFill>
                  <a:srgbClr val="000000"/>
                </a:solidFill>
                <a:latin typeface="Calibri"/>
                <a:ea typeface="Calibri"/>
                <a:cs typeface="Calibri"/>
                <a:sym typeface="Calibri"/>
              </a:rPr>
              <a:t>Works like Microsoft Power Point</a:t>
            </a:r>
          </a:p>
          <a:p>
            <a:pPr marL="457200" lvl="0" indent="-381000" rtl="0">
              <a:spcBef>
                <a:spcPts val="0"/>
              </a:spcBef>
              <a:buClr>
                <a:srgbClr val="000000"/>
              </a:buClr>
              <a:buSzPct val="100000"/>
              <a:buFont typeface="Calibri"/>
            </a:pPr>
            <a:r>
              <a:rPr lang="en" sz="2400">
                <a:solidFill>
                  <a:srgbClr val="000000"/>
                </a:solidFill>
                <a:latin typeface="Calibri"/>
                <a:ea typeface="Calibri"/>
                <a:cs typeface="Calibri"/>
                <a:sym typeface="Calibri"/>
              </a:rPr>
              <a:t>Allows multiple students to collaborate in real-time without being in the same place</a:t>
            </a:r>
          </a:p>
          <a:p>
            <a:pPr marL="457200" lvl="0" indent="-381000" rtl="0">
              <a:spcBef>
                <a:spcPts val="0"/>
              </a:spcBef>
              <a:buClr>
                <a:srgbClr val="000000"/>
              </a:buClr>
              <a:buSzPct val="100000"/>
              <a:buFont typeface="Calibri"/>
            </a:pPr>
            <a:r>
              <a:rPr lang="en" sz="2400">
                <a:solidFill>
                  <a:srgbClr val="000000"/>
                </a:solidFill>
                <a:latin typeface="Calibri"/>
                <a:ea typeface="Calibri"/>
                <a:cs typeface="Calibri"/>
                <a:sym typeface="Calibri"/>
              </a:rPr>
              <a:t>Great for presentations</a:t>
            </a:r>
          </a:p>
          <a:p>
            <a:pPr marL="457200" lvl="0" indent="-381000" rtl="0">
              <a:spcBef>
                <a:spcPts val="0"/>
              </a:spcBef>
              <a:buClr>
                <a:srgbClr val="000000"/>
              </a:buClr>
              <a:buSzPct val="100000"/>
              <a:buFont typeface="Calibri"/>
            </a:pPr>
            <a:r>
              <a:rPr lang="en" sz="2400">
                <a:solidFill>
                  <a:srgbClr val="000000"/>
                </a:solidFill>
                <a:latin typeface="Calibri"/>
                <a:ea typeface="Calibri"/>
                <a:cs typeface="Calibri"/>
                <a:sym typeface="Calibri"/>
              </a:rPr>
              <a:t>Can upload existing Power Points as Google Slides</a:t>
            </a:r>
          </a:p>
        </p:txBody>
      </p:sp>
      <p:pic>
        <p:nvPicPr>
          <p:cNvPr id="130" name="Shape 130"/>
          <p:cNvPicPr preferRelativeResize="0"/>
          <p:nvPr/>
        </p:nvPicPr>
        <p:blipFill>
          <a:blip r:embed="rId3">
            <a:alphaModFix/>
          </a:blip>
          <a:stretch>
            <a:fillRect/>
          </a:stretch>
        </p:blipFill>
        <p:spPr>
          <a:xfrm>
            <a:off x="5711700" y="683124"/>
            <a:ext cx="2456249" cy="3777250"/>
          </a:xfrm>
          <a:prstGeom prst="rect">
            <a:avLst/>
          </a:prstGeom>
          <a:noFill/>
          <a:ln>
            <a:noFill/>
          </a:ln>
        </p:spPr>
      </p:pic>
      <p:sp>
        <p:nvSpPr>
          <p:cNvPr id="131" name="Shape 131"/>
          <p:cNvSpPr/>
          <p:nvPr/>
        </p:nvSpPr>
        <p:spPr>
          <a:xfrm>
            <a:off x="6994550" y="3645725"/>
            <a:ext cx="1270500" cy="308699"/>
          </a:xfrm>
          <a:prstGeom prst="leftArrow">
            <a:avLst>
              <a:gd name="adj1" fmla="val 50000"/>
              <a:gd name="adj2" fmla="val 50000"/>
            </a:avLst>
          </a:prstGeom>
          <a:solidFill>
            <a:srgbClr val="FF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4CCCC"/>
        </a:solidFill>
        <a:effectLst/>
      </p:bgPr>
    </p:bg>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311700" y="292850"/>
            <a:ext cx="8520599" cy="800999"/>
          </a:xfrm>
          <a:prstGeom prst="rect">
            <a:avLst/>
          </a:prstGeom>
        </p:spPr>
        <p:txBody>
          <a:bodyPr lIns="91425" tIns="91425" rIns="91425" bIns="91425" anchor="t" anchorCtr="0">
            <a:noAutofit/>
          </a:bodyPr>
          <a:lstStyle/>
          <a:p>
            <a:pPr lvl="0" algn="ctr" rtl="0">
              <a:spcBef>
                <a:spcPts val="0"/>
              </a:spcBef>
              <a:buNone/>
            </a:pPr>
            <a:r>
              <a:rPr lang="en" u="sng">
                <a:solidFill>
                  <a:schemeClr val="hlink"/>
                </a:solidFill>
                <a:hlinkClick r:id="rId3"/>
              </a:rPr>
              <a:t>Class example</a:t>
            </a:r>
            <a:r>
              <a:rPr lang="en"/>
              <a:t> </a:t>
            </a:r>
          </a:p>
        </p:txBody>
      </p:sp>
      <p:pic>
        <p:nvPicPr>
          <p:cNvPr id="137" name="Shape 137"/>
          <p:cNvPicPr preferRelativeResize="0"/>
          <p:nvPr/>
        </p:nvPicPr>
        <p:blipFill>
          <a:blip r:embed="rId4">
            <a:alphaModFix/>
          </a:blip>
          <a:stretch>
            <a:fillRect/>
          </a:stretch>
        </p:blipFill>
        <p:spPr>
          <a:xfrm>
            <a:off x="1199137" y="1039625"/>
            <a:ext cx="6745725" cy="38426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311700" y="292850"/>
            <a:ext cx="8520599" cy="800999"/>
          </a:xfrm>
          <a:prstGeom prst="rect">
            <a:avLst/>
          </a:prstGeom>
        </p:spPr>
        <p:txBody>
          <a:bodyPr lIns="91425" tIns="91425" rIns="91425" bIns="91425" anchor="t" anchorCtr="0">
            <a:noAutofit/>
          </a:bodyPr>
          <a:lstStyle/>
          <a:p>
            <a:pPr lvl="0" algn="ctr" rtl="0">
              <a:spcBef>
                <a:spcPts val="0"/>
              </a:spcBef>
              <a:buNone/>
            </a:pPr>
            <a:r>
              <a:rPr lang="en"/>
              <a:t>Google Drawing</a:t>
            </a:r>
          </a:p>
        </p:txBody>
      </p:sp>
      <p:sp>
        <p:nvSpPr>
          <p:cNvPr id="143" name="Shape 143"/>
          <p:cNvSpPr txBox="1">
            <a:spLocks noGrp="1"/>
          </p:cNvSpPr>
          <p:nvPr>
            <p:ph type="body" idx="1"/>
          </p:nvPr>
        </p:nvSpPr>
        <p:spPr>
          <a:xfrm>
            <a:off x="4583875" y="1212600"/>
            <a:ext cx="4830300" cy="3474900"/>
          </a:xfrm>
          <a:prstGeom prst="rect">
            <a:avLst/>
          </a:prstGeom>
        </p:spPr>
        <p:txBody>
          <a:bodyPr lIns="91425" tIns="91425" rIns="91425" bIns="91425" anchor="t" anchorCtr="0">
            <a:noAutofit/>
          </a:bodyPr>
          <a:lstStyle/>
          <a:p>
            <a:pPr marL="457200" lvl="0" indent="-381000" rtl="0">
              <a:spcBef>
                <a:spcPts val="0"/>
              </a:spcBef>
              <a:buClr>
                <a:srgbClr val="000000"/>
              </a:buClr>
              <a:buSzPct val="100000"/>
              <a:buFont typeface="Calibri"/>
            </a:pPr>
            <a:r>
              <a:rPr lang="en" sz="2400">
                <a:solidFill>
                  <a:srgbClr val="000000"/>
                </a:solidFill>
                <a:latin typeface="Calibri"/>
                <a:ea typeface="Calibri"/>
                <a:cs typeface="Calibri"/>
                <a:sym typeface="Calibri"/>
              </a:rPr>
              <a:t>Allows multiple students to collaborate in real-time without being in the same place</a:t>
            </a:r>
          </a:p>
          <a:p>
            <a:pPr marL="457200" lvl="0" indent="-381000" rtl="0">
              <a:spcBef>
                <a:spcPts val="0"/>
              </a:spcBef>
              <a:buClr>
                <a:srgbClr val="000000"/>
              </a:buClr>
              <a:buSzPct val="100000"/>
              <a:buFont typeface="Calibri"/>
            </a:pPr>
            <a:r>
              <a:rPr lang="en" sz="2400">
                <a:solidFill>
                  <a:srgbClr val="000000"/>
                </a:solidFill>
                <a:latin typeface="Calibri"/>
                <a:ea typeface="Calibri"/>
                <a:cs typeface="Calibri"/>
                <a:sym typeface="Calibri"/>
              </a:rPr>
              <a:t>Great for creating graphic organizers and summarizers</a:t>
            </a:r>
          </a:p>
        </p:txBody>
      </p:sp>
      <p:pic>
        <p:nvPicPr>
          <p:cNvPr id="144" name="Shape 144"/>
          <p:cNvPicPr preferRelativeResize="0"/>
          <p:nvPr/>
        </p:nvPicPr>
        <p:blipFill>
          <a:blip r:embed="rId3">
            <a:alphaModFix/>
          </a:blip>
          <a:stretch>
            <a:fillRect/>
          </a:stretch>
        </p:blipFill>
        <p:spPr>
          <a:xfrm>
            <a:off x="197873" y="1093850"/>
            <a:ext cx="4386002" cy="3474900"/>
          </a:xfrm>
          <a:prstGeom prst="rect">
            <a:avLst/>
          </a:prstGeom>
          <a:noFill/>
          <a:ln>
            <a:noFill/>
          </a:ln>
        </p:spPr>
      </p:pic>
      <p:sp>
        <p:nvSpPr>
          <p:cNvPr id="145" name="Shape 145"/>
          <p:cNvSpPr/>
          <p:nvPr/>
        </p:nvSpPr>
        <p:spPr>
          <a:xfrm>
            <a:off x="3621975" y="4251350"/>
            <a:ext cx="2137499" cy="317400"/>
          </a:xfrm>
          <a:prstGeom prst="leftArrow">
            <a:avLst>
              <a:gd name="adj1" fmla="val 50000"/>
              <a:gd name="adj2" fmla="val 50000"/>
            </a:avLst>
          </a:prstGeom>
          <a:solidFill>
            <a:srgbClr val="FF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3C47D"/>
        </a:solidFill>
        <a:effectLst/>
      </p:bgPr>
    </p:bg>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320625" y="292850"/>
            <a:ext cx="8511599" cy="490799"/>
          </a:xfrm>
          <a:prstGeom prst="rect">
            <a:avLst/>
          </a:prstGeom>
        </p:spPr>
        <p:txBody>
          <a:bodyPr lIns="91425" tIns="91425" rIns="91425" bIns="91425" anchor="t" anchorCtr="0">
            <a:noAutofit/>
          </a:bodyPr>
          <a:lstStyle/>
          <a:p>
            <a:pPr lvl="0" algn="ctr" rtl="0">
              <a:spcBef>
                <a:spcPts val="0"/>
              </a:spcBef>
              <a:buNone/>
            </a:pPr>
            <a:r>
              <a:rPr lang="en" sz="1800" u="sng">
                <a:solidFill>
                  <a:schemeClr val="hlink"/>
                </a:solidFill>
                <a:hlinkClick r:id="rId3"/>
              </a:rPr>
              <a:t>Student Example</a:t>
            </a:r>
          </a:p>
        </p:txBody>
      </p:sp>
      <p:pic>
        <p:nvPicPr>
          <p:cNvPr id="151" name="Shape 151"/>
          <p:cNvPicPr preferRelativeResize="0"/>
          <p:nvPr/>
        </p:nvPicPr>
        <p:blipFill>
          <a:blip r:embed="rId4">
            <a:alphaModFix/>
          </a:blip>
          <a:stretch>
            <a:fillRect/>
          </a:stretch>
        </p:blipFill>
        <p:spPr>
          <a:xfrm>
            <a:off x="1436899" y="863949"/>
            <a:ext cx="6434950" cy="4106124"/>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311700" y="292850"/>
            <a:ext cx="8520599" cy="800999"/>
          </a:xfrm>
          <a:prstGeom prst="rect">
            <a:avLst/>
          </a:prstGeom>
        </p:spPr>
        <p:txBody>
          <a:bodyPr lIns="91425" tIns="91425" rIns="91425" bIns="91425" anchor="t" anchorCtr="0">
            <a:noAutofit/>
          </a:bodyPr>
          <a:lstStyle/>
          <a:p>
            <a:pPr lvl="0" algn="ctr">
              <a:spcBef>
                <a:spcPts val="0"/>
              </a:spcBef>
              <a:buNone/>
            </a:pPr>
            <a:r>
              <a:rPr lang="en" sz="4800"/>
              <a:t>Google Classroom</a:t>
            </a:r>
          </a:p>
        </p:txBody>
      </p:sp>
      <p:sp>
        <p:nvSpPr>
          <p:cNvPr id="157" name="Shape 157"/>
          <p:cNvSpPr txBox="1">
            <a:spLocks noGrp="1"/>
          </p:cNvSpPr>
          <p:nvPr>
            <p:ph type="body" idx="1"/>
          </p:nvPr>
        </p:nvSpPr>
        <p:spPr>
          <a:xfrm>
            <a:off x="311700" y="1228675"/>
            <a:ext cx="8520599" cy="3340199"/>
          </a:xfrm>
          <a:prstGeom prst="rect">
            <a:avLst/>
          </a:prstGeom>
        </p:spPr>
        <p:txBody>
          <a:bodyPr lIns="91425" tIns="91425" rIns="91425" bIns="91425" anchor="t" anchorCtr="0">
            <a:noAutofit/>
          </a:bodyPr>
          <a:lstStyle/>
          <a:p>
            <a:pPr lvl="0" algn="ctr" rtl="0">
              <a:spcBef>
                <a:spcPts val="0"/>
              </a:spcBef>
              <a:buNone/>
            </a:pPr>
            <a:r>
              <a:rPr lang="en" sz="1400" i="1">
                <a:solidFill>
                  <a:srgbClr val="000000"/>
                </a:solidFill>
                <a:latin typeface="Calibri"/>
                <a:ea typeface="Calibri"/>
                <a:cs typeface="Calibri"/>
                <a:sym typeface="Calibri"/>
              </a:rPr>
              <a:t>What is Google Classroom?  </a:t>
            </a:r>
          </a:p>
          <a:p>
            <a:pPr lvl="0" rtl="0">
              <a:lnSpc>
                <a:spcPct val="100000"/>
              </a:lnSpc>
              <a:spcBef>
                <a:spcPts val="0"/>
              </a:spcBef>
              <a:buNone/>
            </a:pPr>
            <a:r>
              <a:rPr lang="en">
                <a:solidFill>
                  <a:srgbClr val="000000"/>
                </a:solidFill>
                <a:latin typeface="Calibri"/>
                <a:ea typeface="Calibri"/>
                <a:cs typeface="Calibri"/>
                <a:sym typeface="Calibri"/>
              </a:rPr>
              <a:t>“Classroom is a free web-based platform that integrates your Google Apps for Education account with all your Google Apps services, including Google Docs, Gmail, and Google Calendar. Classroom saves time and paper, and makes it easy to create classes, distribute assignments, communicate, and stay organized.</a:t>
            </a:r>
          </a:p>
          <a:p>
            <a:pPr lvl="0" rtl="0">
              <a:lnSpc>
                <a:spcPct val="100000"/>
              </a:lnSpc>
              <a:spcBef>
                <a:spcPts val="300"/>
              </a:spcBef>
              <a:spcAft>
                <a:spcPts val="900"/>
              </a:spcAft>
              <a:buNone/>
            </a:pPr>
            <a:r>
              <a:rPr lang="en">
                <a:solidFill>
                  <a:srgbClr val="000000"/>
                </a:solidFill>
                <a:latin typeface="Calibri"/>
                <a:ea typeface="Calibri"/>
                <a:cs typeface="Calibri"/>
                <a:sym typeface="Calibri"/>
              </a:rPr>
              <a:t>Teachers can quickly see who has or hasn't completed the work, and provide direct, real-time feedback and grades right in Classroom.”</a:t>
            </a:r>
            <a:r>
              <a:rPr lang="en">
                <a:solidFill>
                  <a:srgbClr val="000000"/>
                </a:solidFill>
                <a:highlight>
                  <a:srgbClr val="FFFFFF"/>
                </a:highlight>
                <a:latin typeface="Calibri"/>
                <a:ea typeface="Calibri"/>
                <a:cs typeface="Calibri"/>
                <a:sym typeface="Calibri"/>
              </a:rPr>
              <a:t> </a:t>
            </a:r>
          </a:p>
          <a:p>
            <a:pPr lvl="0" rtl="0">
              <a:lnSpc>
                <a:spcPct val="100000"/>
              </a:lnSpc>
              <a:spcBef>
                <a:spcPts val="300"/>
              </a:spcBef>
              <a:spcAft>
                <a:spcPts val="900"/>
              </a:spcAft>
              <a:buNone/>
            </a:pPr>
            <a:endParaRPr>
              <a:solidFill>
                <a:srgbClr val="000000"/>
              </a:solidFill>
              <a:highlight>
                <a:srgbClr val="FFFFFF"/>
              </a:highlight>
              <a:latin typeface="Calibri"/>
              <a:ea typeface="Calibri"/>
              <a:cs typeface="Calibri"/>
              <a:sym typeface="Calibri"/>
            </a:endParaRPr>
          </a:p>
          <a:p>
            <a:pPr lvl="0" algn="r" rtl="0">
              <a:lnSpc>
                <a:spcPct val="100000"/>
              </a:lnSpc>
              <a:spcBef>
                <a:spcPts val="0"/>
              </a:spcBef>
              <a:buNone/>
            </a:pPr>
            <a:r>
              <a:rPr lang="en" sz="1200">
                <a:solidFill>
                  <a:srgbClr val="0000FF"/>
                </a:solidFill>
                <a:latin typeface="Calibri"/>
                <a:ea typeface="Calibri"/>
                <a:cs typeface="Calibri"/>
                <a:sym typeface="Calibri"/>
              </a:rPr>
              <a:t>“About Classroom.”  About Classroom.  Google.  Web.  27 Jan. 2016.  &lt;https://support.google.com/edu/classroom/answer/6020279?hl=en&gt;.</a:t>
            </a:r>
          </a:p>
          <a:p>
            <a:pPr lvl="0" algn="r" rtl="0">
              <a:lnSpc>
                <a:spcPct val="100000"/>
              </a:lnSpc>
              <a:spcBef>
                <a:spcPts val="0"/>
              </a:spcBef>
              <a:buNone/>
            </a:pPr>
            <a:endParaRPr sz="1200">
              <a:solidFill>
                <a:srgbClr val="0000FF"/>
              </a:solidFill>
            </a:endParaRPr>
          </a:p>
          <a:p>
            <a:pPr lvl="0">
              <a:spcBef>
                <a:spcPts val="0"/>
              </a:spcBef>
              <a:buNone/>
            </a:pPr>
            <a:endParaRPr/>
          </a:p>
        </p:txBody>
      </p:sp>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FC5E8"/>
        </a:solidFill>
        <a:effectLst/>
      </p:bgPr>
    </p:bg>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311700" y="292850"/>
            <a:ext cx="8520599" cy="800999"/>
          </a:xfrm>
          <a:prstGeom prst="rect">
            <a:avLst/>
          </a:prstGeom>
        </p:spPr>
        <p:txBody>
          <a:bodyPr lIns="91425" tIns="91425" rIns="91425" bIns="91425" anchor="t" anchorCtr="0">
            <a:noAutofit/>
          </a:bodyPr>
          <a:lstStyle/>
          <a:p>
            <a:pPr lvl="0" algn="ctr">
              <a:spcBef>
                <a:spcPts val="0"/>
              </a:spcBef>
              <a:buNone/>
            </a:pPr>
            <a:r>
              <a:rPr lang="en"/>
              <a:t>Getting started with Google Classroom</a:t>
            </a:r>
          </a:p>
        </p:txBody>
      </p:sp>
      <p:sp>
        <p:nvSpPr>
          <p:cNvPr id="163" name="Shape 163"/>
          <p:cNvSpPr txBox="1">
            <a:spLocks noGrp="1"/>
          </p:cNvSpPr>
          <p:nvPr>
            <p:ph type="body" idx="1"/>
          </p:nvPr>
        </p:nvSpPr>
        <p:spPr>
          <a:xfrm>
            <a:off x="311700" y="1228675"/>
            <a:ext cx="8520599" cy="3340199"/>
          </a:xfrm>
          <a:prstGeom prst="rect">
            <a:avLst/>
          </a:prstGeom>
        </p:spPr>
        <p:txBody>
          <a:bodyPr lIns="91425" tIns="91425" rIns="91425" bIns="91425" anchor="t" anchorCtr="0">
            <a:noAutofit/>
          </a:bodyPr>
          <a:lstStyle/>
          <a:p>
            <a:pPr marL="457200" lvl="0" indent="-228600" rtl="0">
              <a:spcBef>
                <a:spcPts val="0"/>
              </a:spcBef>
              <a:buClr>
                <a:srgbClr val="000000"/>
              </a:buClr>
              <a:buFont typeface="Calibri"/>
            </a:pPr>
            <a:r>
              <a:rPr lang="en">
                <a:solidFill>
                  <a:srgbClr val="000000"/>
                </a:solidFill>
                <a:latin typeface="Calibri"/>
                <a:ea typeface="Calibri"/>
                <a:cs typeface="Calibri"/>
                <a:sym typeface="Calibri"/>
              </a:rPr>
              <a:t>How do you want to organize your classroom?  By class periods?  Different subjects?  Different grades?</a:t>
            </a:r>
          </a:p>
          <a:p>
            <a:pPr marL="457200" lvl="0" indent="-228600" rtl="0">
              <a:spcBef>
                <a:spcPts val="0"/>
              </a:spcBef>
              <a:buClr>
                <a:srgbClr val="000000"/>
              </a:buClr>
              <a:buFont typeface="Calibri"/>
            </a:pPr>
            <a:r>
              <a:rPr lang="en">
                <a:solidFill>
                  <a:srgbClr val="000000"/>
                </a:solidFill>
                <a:latin typeface="Calibri"/>
                <a:ea typeface="Calibri"/>
                <a:cs typeface="Calibri"/>
                <a:sym typeface="Calibri"/>
              </a:rPr>
              <a:t>You must have a Google Apps for Education account.  Contact your district’s technology coordinator about this service.</a:t>
            </a:r>
          </a:p>
          <a:p>
            <a:pPr lvl="0" rtl="0">
              <a:spcBef>
                <a:spcPts val="0"/>
              </a:spcBef>
              <a:buNone/>
            </a:pPr>
            <a:endParaRPr/>
          </a:p>
        </p:txBody>
      </p:sp>
      <p:pic>
        <p:nvPicPr>
          <p:cNvPr id="164" name="Shape 164"/>
          <p:cNvPicPr preferRelativeResize="0"/>
          <p:nvPr/>
        </p:nvPicPr>
        <p:blipFill>
          <a:blip r:embed="rId3">
            <a:alphaModFix/>
          </a:blip>
          <a:stretch>
            <a:fillRect/>
          </a:stretch>
        </p:blipFill>
        <p:spPr>
          <a:xfrm>
            <a:off x="2466975" y="2762237"/>
            <a:ext cx="4210050" cy="225742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06666"/>
        </a:solidFill>
        <a:effectLst/>
      </p:bgPr>
    </p:bg>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311700" y="292850"/>
            <a:ext cx="8520599" cy="800999"/>
          </a:xfrm>
          <a:prstGeom prst="rect">
            <a:avLst/>
          </a:prstGeom>
        </p:spPr>
        <p:txBody>
          <a:bodyPr lIns="91425" tIns="91425" rIns="91425" bIns="91425" anchor="t" anchorCtr="0">
            <a:noAutofit/>
          </a:bodyPr>
          <a:lstStyle/>
          <a:p>
            <a:pPr lvl="0" algn="ctr">
              <a:spcBef>
                <a:spcPts val="0"/>
              </a:spcBef>
              <a:buNone/>
            </a:pPr>
            <a:r>
              <a:rPr lang="en"/>
              <a:t>To Set Up a class...</a:t>
            </a:r>
          </a:p>
        </p:txBody>
      </p:sp>
      <p:sp>
        <p:nvSpPr>
          <p:cNvPr id="170" name="Shape 170"/>
          <p:cNvSpPr txBox="1">
            <a:spLocks noGrp="1"/>
          </p:cNvSpPr>
          <p:nvPr>
            <p:ph type="body" idx="1"/>
          </p:nvPr>
        </p:nvSpPr>
        <p:spPr>
          <a:xfrm>
            <a:off x="311700" y="1228675"/>
            <a:ext cx="8520599" cy="3340199"/>
          </a:xfrm>
          <a:prstGeom prst="rect">
            <a:avLst/>
          </a:prstGeom>
        </p:spPr>
        <p:txBody>
          <a:bodyPr lIns="91425" tIns="91425" rIns="91425" bIns="91425" anchor="t" anchorCtr="0">
            <a:noAutofit/>
          </a:bodyPr>
          <a:lstStyle/>
          <a:p>
            <a:pPr lvl="0" rtl="0">
              <a:spcBef>
                <a:spcPts val="0"/>
              </a:spcBef>
              <a:buNone/>
            </a:pPr>
            <a:r>
              <a:rPr lang="en">
                <a:solidFill>
                  <a:srgbClr val="000000"/>
                </a:solidFill>
                <a:latin typeface="Calibri"/>
                <a:ea typeface="Calibri"/>
                <a:cs typeface="Calibri"/>
                <a:sym typeface="Calibri"/>
              </a:rPr>
              <a:t>NOTE:  Please do not do this right now.  We want to show you what the “teacher side” looks like.  We are going to have you enroll in our Google Classroom as students.</a:t>
            </a:r>
          </a:p>
          <a:p>
            <a:pPr lvl="0">
              <a:spcBef>
                <a:spcPts val="0"/>
              </a:spcBef>
              <a:buNone/>
            </a:pPr>
            <a:endParaRPr>
              <a:solidFill>
                <a:srgbClr val="000000"/>
              </a:solidFill>
              <a:latin typeface="Calibri"/>
              <a:ea typeface="Calibri"/>
              <a:cs typeface="Calibri"/>
              <a:sym typeface="Calibri"/>
            </a:endParaRPr>
          </a:p>
        </p:txBody>
      </p:sp>
      <p:pic>
        <p:nvPicPr>
          <p:cNvPr id="171" name="Shape 171"/>
          <p:cNvPicPr preferRelativeResize="0"/>
          <p:nvPr/>
        </p:nvPicPr>
        <p:blipFill>
          <a:blip r:embed="rId3">
            <a:alphaModFix/>
          </a:blip>
          <a:stretch>
            <a:fillRect/>
          </a:stretch>
        </p:blipFill>
        <p:spPr>
          <a:xfrm>
            <a:off x="1779425" y="2037150"/>
            <a:ext cx="5304949" cy="2982574"/>
          </a:xfrm>
          <a:prstGeom prst="rect">
            <a:avLst/>
          </a:prstGeom>
          <a:noFill/>
          <a:ln>
            <a:noFill/>
          </a:ln>
        </p:spPr>
      </p:pic>
      <p:sp>
        <p:nvSpPr>
          <p:cNvPr id="172" name="Shape 172"/>
          <p:cNvSpPr/>
          <p:nvPr/>
        </p:nvSpPr>
        <p:spPr>
          <a:xfrm>
            <a:off x="6505350" y="2757450"/>
            <a:ext cx="1384499" cy="146399"/>
          </a:xfrm>
          <a:prstGeom prst="leftArrow">
            <a:avLst>
              <a:gd name="adj1" fmla="val 50000"/>
              <a:gd name="adj2" fmla="val 50000"/>
            </a:avLst>
          </a:prstGeom>
          <a:solidFill>
            <a:srgbClr val="FF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B6D7A8"/>
        </a:solidFill>
        <a:effectLst/>
      </p:bgPr>
    </p:bg>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311700" y="292850"/>
            <a:ext cx="8520599" cy="800999"/>
          </a:xfrm>
          <a:prstGeom prst="rect">
            <a:avLst/>
          </a:prstGeom>
        </p:spPr>
        <p:txBody>
          <a:bodyPr lIns="91425" tIns="91425" rIns="91425" bIns="91425" anchor="t" anchorCtr="0">
            <a:noAutofit/>
          </a:bodyPr>
          <a:lstStyle/>
          <a:p>
            <a:pPr lvl="0" algn="ctr">
              <a:spcBef>
                <a:spcPts val="0"/>
              </a:spcBef>
              <a:buNone/>
            </a:pPr>
            <a:r>
              <a:rPr lang="en"/>
              <a:t>How do students join my class?</a:t>
            </a:r>
          </a:p>
        </p:txBody>
      </p:sp>
      <p:pic>
        <p:nvPicPr>
          <p:cNvPr id="178" name="Shape 178"/>
          <p:cNvPicPr preferRelativeResize="0"/>
          <p:nvPr/>
        </p:nvPicPr>
        <p:blipFill>
          <a:blip r:embed="rId3">
            <a:alphaModFix/>
          </a:blip>
          <a:stretch>
            <a:fillRect/>
          </a:stretch>
        </p:blipFill>
        <p:spPr>
          <a:xfrm>
            <a:off x="4881475" y="1395600"/>
            <a:ext cx="3719350" cy="3398950"/>
          </a:xfrm>
          <a:prstGeom prst="rect">
            <a:avLst/>
          </a:prstGeom>
          <a:noFill/>
          <a:ln>
            <a:noFill/>
          </a:ln>
        </p:spPr>
      </p:pic>
      <p:pic>
        <p:nvPicPr>
          <p:cNvPr id="179" name="Shape 179"/>
          <p:cNvPicPr preferRelativeResize="0"/>
          <p:nvPr/>
        </p:nvPicPr>
        <p:blipFill>
          <a:blip r:embed="rId4">
            <a:alphaModFix/>
          </a:blip>
          <a:stretch>
            <a:fillRect/>
          </a:stretch>
        </p:blipFill>
        <p:spPr>
          <a:xfrm>
            <a:off x="516233" y="1395600"/>
            <a:ext cx="3411749" cy="3330149"/>
          </a:xfrm>
          <a:prstGeom prst="rect">
            <a:avLst/>
          </a:prstGeom>
          <a:noFill/>
          <a:ln>
            <a:noFill/>
          </a:ln>
        </p:spPr>
      </p:pic>
      <p:sp>
        <p:nvSpPr>
          <p:cNvPr id="180" name="Shape 180"/>
          <p:cNvSpPr/>
          <p:nvPr/>
        </p:nvSpPr>
        <p:spPr>
          <a:xfrm>
            <a:off x="2689925" y="2194725"/>
            <a:ext cx="1373100" cy="427799"/>
          </a:xfrm>
          <a:prstGeom prst="leftArrow">
            <a:avLst>
              <a:gd name="adj1" fmla="val 50000"/>
              <a:gd name="adj2" fmla="val 50000"/>
            </a:avLst>
          </a:prstGeom>
          <a:solidFill>
            <a:srgbClr val="FF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93C47D"/>
        </a:solidFill>
        <a:effectLst/>
      </p:bgPr>
    </p:bg>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424250" y="160825"/>
            <a:ext cx="8520599" cy="800999"/>
          </a:xfrm>
          <a:prstGeom prst="rect">
            <a:avLst/>
          </a:prstGeom>
        </p:spPr>
        <p:txBody>
          <a:bodyPr lIns="91425" tIns="91425" rIns="91425" bIns="91425" anchor="t" anchorCtr="0">
            <a:noAutofit/>
          </a:bodyPr>
          <a:lstStyle/>
          <a:p>
            <a:pPr lvl="0" algn="ctr">
              <a:spcBef>
                <a:spcPts val="0"/>
              </a:spcBef>
              <a:buNone/>
            </a:pPr>
            <a:r>
              <a:rPr lang="en"/>
              <a:t>How do I create Assignments?</a:t>
            </a:r>
          </a:p>
        </p:txBody>
      </p:sp>
      <p:pic>
        <p:nvPicPr>
          <p:cNvPr id="186" name="Shape 186"/>
          <p:cNvPicPr preferRelativeResize="0"/>
          <p:nvPr/>
        </p:nvPicPr>
        <p:blipFill>
          <a:blip r:embed="rId3">
            <a:alphaModFix/>
          </a:blip>
          <a:stretch>
            <a:fillRect/>
          </a:stretch>
        </p:blipFill>
        <p:spPr>
          <a:xfrm>
            <a:off x="3033175" y="2283450"/>
            <a:ext cx="5697824" cy="2443949"/>
          </a:xfrm>
          <a:prstGeom prst="rect">
            <a:avLst/>
          </a:prstGeom>
          <a:noFill/>
          <a:ln>
            <a:noFill/>
          </a:ln>
        </p:spPr>
      </p:pic>
      <p:pic>
        <p:nvPicPr>
          <p:cNvPr id="187" name="Shape 187"/>
          <p:cNvPicPr preferRelativeResize="0"/>
          <p:nvPr/>
        </p:nvPicPr>
        <p:blipFill>
          <a:blip r:embed="rId4">
            <a:alphaModFix/>
          </a:blip>
          <a:stretch>
            <a:fillRect/>
          </a:stretch>
        </p:blipFill>
        <p:spPr>
          <a:xfrm>
            <a:off x="372950" y="961787"/>
            <a:ext cx="2324100" cy="2143125"/>
          </a:xfrm>
          <a:prstGeom prst="rect">
            <a:avLst/>
          </a:prstGeom>
          <a:noFill/>
          <a:ln>
            <a:noFill/>
          </a:ln>
        </p:spPr>
      </p:pic>
      <p:sp>
        <p:nvSpPr>
          <p:cNvPr id="188" name="Shape 188"/>
          <p:cNvSpPr/>
          <p:nvPr/>
        </p:nvSpPr>
        <p:spPr>
          <a:xfrm>
            <a:off x="2160950" y="3104925"/>
            <a:ext cx="450299" cy="800999"/>
          </a:xfrm>
          <a:prstGeom prst="upArrow">
            <a:avLst>
              <a:gd name="adj1" fmla="val 50000"/>
              <a:gd name="adj2" fmla="val 50000"/>
            </a:avLst>
          </a:prstGeom>
          <a:solidFill>
            <a:srgbClr val="FF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89" name="Shape 189"/>
          <p:cNvSpPr/>
          <p:nvPr/>
        </p:nvSpPr>
        <p:spPr>
          <a:xfrm>
            <a:off x="2566125" y="1898362"/>
            <a:ext cx="1665599" cy="270000"/>
          </a:xfrm>
          <a:prstGeom prst="leftArrow">
            <a:avLst>
              <a:gd name="adj1" fmla="val 50000"/>
              <a:gd name="adj2" fmla="val 50000"/>
            </a:avLst>
          </a:prstGeom>
          <a:solidFill>
            <a:srgbClr val="FF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90" name="Shape 190"/>
          <p:cNvSpPr txBox="1"/>
          <p:nvPr/>
        </p:nvSpPr>
        <p:spPr>
          <a:xfrm>
            <a:off x="1131175" y="3984250"/>
            <a:ext cx="1902000" cy="697800"/>
          </a:xfrm>
          <a:prstGeom prst="rect">
            <a:avLst/>
          </a:prstGeom>
          <a:noFill/>
          <a:ln>
            <a:noFill/>
          </a:ln>
        </p:spPr>
        <p:txBody>
          <a:bodyPr lIns="91425" tIns="91425" rIns="91425" bIns="91425" anchor="t" anchorCtr="0">
            <a:noAutofit/>
          </a:bodyPr>
          <a:lstStyle/>
          <a:p>
            <a:pPr lvl="0">
              <a:spcBef>
                <a:spcPts val="0"/>
              </a:spcBef>
              <a:buNone/>
            </a:pPr>
            <a:r>
              <a:rPr lang="en">
                <a:latin typeface="Calibri"/>
                <a:ea typeface="Calibri"/>
                <a:cs typeface="Calibri"/>
                <a:sym typeface="Calibri"/>
              </a:rPr>
              <a:t>First, click the plus sign.</a:t>
            </a:r>
          </a:p>
        </p:txBody>
      </p:sp>
      <p:sp>
        <p:nvSpPr>
          <p:cNvPr id="191" name="Shape 191"/>
          <p:cNvSpPr txBox="1"/>
          <p:nvPr/>
        </p:nvSpPr>
        <p:spPr>
          <a:xfrm>
            <a:off x="4310625" y="1827112"/>
            <a:ext cx="3860400" cy="412500"/>
          </a:xfrm>
          <a:prstGeom prst="rect">
            <a:avLst/>
          </a:prstGeom>
          <a:noFill/>
          <a:ln>
            <a:noFill/>
          </a:ln>
        </p:spPr>
        <p:txBody>
          <a:bodyPr lIns="91425" tIns="91425" rIns="91425" bIns="91425" anchor="t" anchorCtr="0">
            <a:noAutofit/>
          </a:bodyPr>
          <a:lstStyle/>
          <a:p>
            <a:pPr lvl="0">
              <a:spcBef>
                <a:spcPts val="0"/>
              </a:spcBef>
              <a:buNone/>
            </a:pPr>
            <a:r>
              <a:rPr lang="en">
                <a:latin typeface="Calibri"/>
                <a:ea typeface="Calibri"/>
                <a:cs typeface="Calibri"/>
                <a:sym typeface="Calibri"/>
              </a:rPr>
              <a:t>Second, click “create assignment”</a:t>
            </a:r>
          </a:p>
        </p:txBody>
      </p:sp>
      <p:sp>
        <p:nvSpPr>
          <p:cNvPr id="192" name="Shape 192"/>
          <p:cNvSpPr txBox="1"/>
          <p:nvPr/>
        </p:nvSpPr>
        <p:spPr>
          <a:xfrm>
            <a:off x="3512925" y="4682050"/>
            <a:ext cx="5455800" cy="270000"/>
          </a:xfrm>
          <a:prstGeom prst="rect">
            <a:avLst/>
          </a:prstGeom>
          <a:noFill/>
          <a:ln>
            <a:noFill/>
          </a:ln>
        </p:spPr>
        <p:txBody>
          <a:bodyPr lIns="91425" tIns="91425" rIns="91425" bIns="91425" anchor="t" anchorCtr="0">
            <a:noAutofit/>
          </a:bodyPr>
          <a:lstStyle/>
          <a:p>
            <a:pPr lvl="0">
              <a:spcBef>
                <a:spcPts val="0"/>
              </a:spcBef>
              <a:buNone/>
            </a:pPr>
            <a:r>
              <a:rPr lang="en">
                <a:latin typeface="Calibri"/>
                <a:ea typeface="Calibri"/>
                <a:cs typeface="Calibri"/>
                <a:sym typeface="Calibri"/>
              </a:rPr>
              <a:t>Finally, enter assignment info, set a due date, and attach files.</a:t>
            </a:r>
          </a:p>
        </p:txBody>
      </p:sp>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Shape 64"/>
          <p:cNvSpPr txBox="1">
            <a:spLocks noGrp="1"/>
          </p:cNvSpPr>
          <p:nvPr>
            <p:ph type="ctrTitle"/>
          </p:nvPr>
        </p:nvSpPr>
        <p:spPr>
          <a:xfrm>
            <a:off x="311700" y="392150"/>
            <a:ext cx="8520599" cy="2690399"/>
          </a:xfrm>
          <a:prstGeom prst="rect">
            <a:avLst/>
          </a:prstGeom>
        </p:spPr>
        <p:txBody>
          <a:bodyPr lIns="91425" tIns="91425" rIns="91425" bIns="91425" anchor="ctr" anchorCtr="0">
            <a:noAutofit/>
          </a:bodyPr>
          <a:lstStyle/>
          <a:p>
            <a:pPr lvl="0">
              <a:spcBef>
                <a:spcPts val="0"/>
              </a:spcBef>
              <a:buNone/>
            </a:pPr>
            <a:r>
              <a:rPr lang="en"/>
              <a:t>“Getting Your Feet Wet” With Technology in the classroom</a:t>
            </a:r>
          </a:p>
        </p:txBody>
      </p:sp>
      <p:sp>
        <p:nvSpPr>
          <p:cNvPr id="65" name="Shape 65"/>
          <p:cNvSpPr txBox="1">
            <a:spLocks noGrp="1"/>
          </p:cNvSpPr>
          <p:nvPr>
            <p:ph type="subTitle" idx="1"/>
          </p:nvPr>
        </p:nvSpPr>
        <p:spPr>
          <a:xfrm>
            <a:off x="311700" y="3890400"/>
            <a:ext cx="8520599" cy="706200"/>
          </a:xfrm>
          <a:prstGeom prst="rect">
            <a:avLst/>
          </a:prstGeom>
        </p:spPr>
        <p:txBody>
          <a:bodyPr lIns="91425" tIns="91425" rIns="91425" bIns="91425" anchor="ctr" anchorCtr="0">
            <a:noAutofit/>
          </a:bodyPr>
          <a:lstStyle/>
          <a:p>
            <a:pPr lvl="0" rtl="0">
              <a:spcBef>
                <a:spcPts val="0"/>
              </a:spcBef>
              <a:buNone/>
            </a:pPr>
            <a:r>
              <a:rPr lang="en">
                <a:latin typeface="Calibri"/>
                <a:ea typeface="Calibri"/>
                <a:cs typeface="Calibri"/>
                <a:sym typeface="Calibri"/>
              </a:rPr>
              <a:t>PAMLE State Conference</a:t>
            </a:r>
          </a:p>
          <a:p>
            <a:pPr lvl="0">
              <a:spcBef>
                <a:spcPts val="0"/>
              </a:spcBef>
              <a:buNone/>
            </a:pPr>
            <a:r>
              <a:rPr lang="en">
                <a:latin typeface="Calibri"/>
                <a:ea typeface="Calibri"/>
                <a:cs typeface="Calibri"/>
                <a:sym typeface="Calibri"/>
              </a:rPr>
              <a:t>Monday, February 29, 2016</a:t>
            </a:r>
          </a:p>
        </p:txBody>
      </p:sp>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D5A6BD"/>
        </a:solidFill>
        <a:effectLst/>
      </p:bgPr>
    </p:bg>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311700" y="225300"/>
            <a:ext cx="8520599" cy="800999"/>
          </a:xfrm>
          <a:prstGeom prst="rect">
            <a:avLst/>
          </a:prstGeom>
        </p:spPr>
        <p:txBody>
          <a:bodyPr lIns="91425" tIns="91425" rIns="91425" bIns="91425" anchor="t" anchorCtr="0">
            <a:noAutofit/>
          </a:bodyPr>
          <a:lstStyle/>
          <a:p>
            <a:pPr lvl="0" algn="ctr">
              <a:spcBef>
                <a:spcPts val="0"/>
              </a:spcBef>
              <a:buNone/>
            </a:pPr>
            <a:r>
              <a:rPr lang="en"/>
              <a:t>How do students turn in assignments?</a:t>
            </a:r>
          </a:p>
        </p:txBody>
      </p:sp>
      <p:sp>
        <p:nvSpPr>
          <p:cNvPr id="198" name="Shape 198"/>
          <p:cNvSpPr txBox="1">
            <a:spLocks noGrp="1"/>
          </p:cNvSpPr>
          <p:nvPr>
            <p:ph type="body" idx="1"/>
          </p:nvPr>
        </p:nvSpPr>
        <p:spPr>
          <a:xfrm>
            <a:off x="311700" y="1228675"/>
            <a:ext cx="8520599" cy="3340199"/>
          </a:xfrm>
          <a:prstGeom prst="rect">
            <a:avLst/>
          </a:prstGeom>
        </p:spPr>
        <p:txBody>
          <a:bodyPr lIns="91425" tIns="91425" rIns="91425" bIns="91425" anchor="t" anchorCtr="0">
            <a:noAutofit/>
          </a:bodyPr>
          <a:lstStyle/>
          <a:p>
            <a:pPr marL="457200" lvl="0" indent="-228600" rtl="0">
              <a:spcBef>
                <a:spcPts val="0"/>
              </a:spcBef>
              <a:buClr>
                <a:srgbClr val="000000"/>
              </a:buClr>
              <a:buFont typeface="Calibri"/>
            </a:pPr>
            <a:r>
              <a:rPr lang="en">
                <a:solidFill>
                  <a:srgbClr val="000000"/>
                </a:solidFill>
                <a:latin typeface="Calibri"/>
                <a:ea typeface="Calibri"/>
                <a:cs typeface="Calibri"/>
                <a:sym typeface="Calibri"/>
              </a:rPr>
              <a:t>Once students are finished working on their Doc, Slide, or Drawing, tell them to close it and go back to their Google Classroom page.</a:t>
            </a:r>
          </a:p>
          <a:p>
            <a:pPr marL="457200" lvl="0" indent="-228600">
              <a:spcBef>
                <a:spcPts val="0"/>
              </a:spcBef>
              <a:buClr>
                <a:srgbClr val="000000"/>
              </a:buClr>
              <a:buFont typeface="Calibri"/>
            </a:pPr>
            <a:r>
              <a:rPr lang="en">
                <a:solidFill>
                  <a:srgbClr val="000000"/>
                </a:solidFill>
                <a:latin typeface="Calibri"/>
                <a:ea typeface="Calibri"/>
                <a:cs typeface="Calibri"/>
                <a:sym typeface="Calibri"/>
              </a:rPr>
              <a:t>Students should click “Turn In”</a:t>
            </a:r>
          </a:p>
        </p:txBody>
      </p:sp>
      <p:pic>
        <p:nvPicPr>
          <p:cNvPr id="199" name="Shape 199"/>
          <p:cNvPicPr preferRelativeResize="0"/>
          <p:nvPr/>
        </p:nvPicPr>
        <p:blipFill>
          <a:blip r:embed="rId3">
            <a:alphaModFix/>
          </a:blip>
          <a:stretch>
            <a:fillRect/>
          </a:stretch>
        </p:blipFill>
        <p:spPr>
          <a:xfrm>
            <a:off x="2487195" y="2571750"/>
            <a:ext cx="3959149" cy="2344175"/>
          </a:xfrm>
          <a:prstGeom prst="rect">
            <a:avLst/>
          </a:prstGeom>
          <a:noFill/>
          <a:ln>
            <a:noFill/>
          </a:ln>
        </p:spPr>
      </p:pic>
      <p:sp>
        <p:nvSpPr>
          <p:cNvPr id="200" name="Shape 200"/>
          <p:cNvSpPr/>
          <p:nvPr/>
        </p:nvSpPr>
        <p:spPr>
          <a:xfrm>
            <a:off x="6415300" y="4051775"/>
            <a:ext cx="1508099" cy="314999"/>
          </a:xfrm>
          <a:prstGeom prst="leftArrow">
            <a:avLst>
              <a:gd name="adj1" fmla="val 50000"/>
              <a:gd name="adj2" fmla="val 50000"/>
            </a:avLst>
          </a:prstGeom>
          <a:solidFill>
            <a:srgbClr val="FF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6FA8DC"/>
        </a:solidFill>
        <a:effectLst/>
      </p:bgPr>
    </p:bg>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311700" y="292850"/>
            <a:ext cx="8520599" cy="800999"/>
          </a:xfrm>
          <a:prstGeom prst="rect">
            <a:avLst/>
          </a:prstGeom>
        </p:spPr>
        <p:txBody>
          <a:bodyPr lIns="91425" tIns="91425" rIns="91425" bIns="91425" anchor="t" anchorCtr="0">
            <a:noAutofit/>
          </a:bodyPr>
          <a:lstStyle/>
          <a:p>
            <a:pPr lvl="0" algn="ctr">
              <a:spcBef>
                <a:spcPts val="0"/>
              </a:spcBef>
              <a:buNone/>
            </a:pPr>
            <a:r>
              <a:rPr lang="en"/>
              <a:t>How can i create a discussion question?</a:t>
            </a:r>
          </a:p>
        </p:txBody>
      </p:sp>
      <p:pic>
        <p:nvPicPr>
          <p:cNvPr id="206" name="Shape 206"/>
          <p:cNvPicPr preferRelativeResize="0"/>
          <p:nvPr/>
        </p:nvPicPr>
        <p:blipFill>
          <a:blip r:embed="rId3">
            <a:alphaModFix/>
          </a:blip>
          <a:stretch>
            <a:fillRect/>
          </a:stretch>
        </p:blipFill>
        <p:spPr>
          <a:xfrm>
            <a:off x="255425" y="1355712"/>
            <a:ext cx="2324100" cy="2143125"/>
          </a:xfrm>
          <a:prstGeom prst="rect">
            <a:avLst/>
          </a:prstGeom>
          <a:noFill/>
          <a:ln>
            <a:noFill/>
          </a:ln>
        </p:spPr>
      </p:pic>
      <p:pic>
        <p:nvPicPr>
          <p:cNvPr id="207" name="Shape 207"/>
          <p:cNvPicPr preferRelativeResize="0"/>
          <p:nvPr/>
        </p:nvPicPr>
        <p:blipFill>
          <a:blip r:embed="rId4">
            <a:alphaModFix/>
          </a:blip>
          <a:stretch>
            <a:fillRect/>
          </a:stretch>
        </p:blipFill>
        <p:spPr>
          <a:xfrm>
            <a:off x="2723675" y="2166025"/>
            <a:ext cx="6219325" cy="2593999"/>
          </a:xfrm>
          <a:prstGeom prst="rect">
            <a:avLst/>
          </a:prstGeom>
          <a:noFill/>
          <a:ln>
            <a:noFill/>
          </a:ln>
        </p:spPr>
      </p:pic>
      <p:sp>
        <p:nvSpPr>
          <p:cNvPr id="208" name="Shape 208"/>
          <p:cNvSpPr txBox="1"/>
          <p:nvPr/>
        </p:nvSpPr>
        <p:spPr>
          <a:xfrm>
            <a:off x="191550" y="3839500"/>
            <a:ext cx="1902000" cy="697800"/>
          </a:xfrm>
          <a:prstGeom prst="rect">
            <a:avLst/>
          </a:prstGeom>
          <a:noFill/>
          <a:ln>
            <a:noFill/>
          </a:ln>
        </p:spPr>
        <p:txBody>
          <a:bodyPr lIns="91425" tIns="91425" rIns="91425" bIns="91425" anchor="t" anchorCtr="0">
            <a:noAutofit/>
          </a:bodyPr>
          <a:lstStyle/>
          <a:p>
            <a:pPr lvl="0" rtl="0">
              <a:spcBef>
                <a:spcPts val="0"/>
              </a:spcBef>
              <a:buNone/>
            </a:pPr>
            <a:r>
              <a:rPr lang="en">
                <a:latin typeface="Calibri"/>
                <a:ea typeface="Calibri"/>
                <a:cs typeface="Calibri"/>
                <a:sym typeface="Calibri"/>
              </a:rPr>
              <a:t>First, click the plus sign.</a:t>
            </a:r>
          </a:p>
        </p:txBody>
      </p:sp>
      <p:sp>
        <p:nvSpPr>
          <p:cNvPr id="209" name="Shape 209"/>
          <p:cNvSpPr/>
          <p:nvPr/>
        </p:nvSpPr>
        <p:spPr>
          <a:xfrm>
            <a:off x="2003375" y="3498850"/>
            <a:ext cx="450299" cy="800999"/>
          </a:xfrm>
          <a:prstGeom prst="upArrow">
            <a:avLst>
              <a:gd name="adj1" fmla="val 50000"/>
              <a:gd name="adj2" fmla="val 50000"/>
            </a:avLst>
          </a:prstGeom>
          <a:solidFill>
            <a:srgbClr val="FF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10" name="Shape 210"/>
          <p:cNvSpPr txBox="1"/>
          <p:nvPr/>
        </p:nvSpPr>
        <p:spPr>
          <a:xfrm>
            <a:off x="2723675" y="1355712"/>
            <a:ext cx="3860400" cy="412500"/>
          </a:xfrm>
          <a:prstGeom prst="rect">
            <a:avLst/>
          </a:prstGeom>
          <a:noFill/>
          <a:ln>
            <a:noFill/>
          </a:ln>
        </p:spPr>
        <p:txBody>
          <a:bodyPr lIns="91425" tIns="91425" rIns="91425" bIns="91425" anchor="t" anchorCtr="0">
            <a:noAutofit/>
          </a:bodyPr>
          <a:lstStyle/>
          <a:p>
            <a:pPr lvl="0" rtl="0">
              <a:spcBef>
                <a:spcPts val="0"/>
              </a:spcBef>
              <a:buNone/>
            </a:pPr>
            <a:r>
              <a:rPr lang="en">
                <a:latin typeface="Calibri"/>
                <a:ea typeface="Calibri"/>
                <a:cs typeface="Calibri"/>
                <a:sym typeface="Calibri"/>
              </a:rPr>
              <a:t>Second, click “create assignment”</a:t>
            </a:r>
          </a:p>
        </p:txBody>
      </p:sp>
      <p:sp>
        <p:nvSpPr>
          <p:cNvPr id="211" name="Shape 211"/>
          <p:cNvSpPr/>
          <p:nvPr/>
        </p:nvSpPr>
        <p:spPr>
          <a:xfrm>
            <a:off x="2453675" y="1907125"/>
            <a:ext cx="2127300" cy="258900"/>
          </a:xfrm>
          <a:prstGeom prst="leftArrow">
            <a:avLst>
              <a:gd name="adj1" fmla="val 50000"/>
              <a:gd name="adj2" fmla="val 50000"/>
            </a:avLst>
          </a:prstGeom>
          <a:solidFill>
            <a:srgbClr val="FF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12" name="Shape 212"/>
          <p:cNvSpPr txBox="1"/>
          <p:nvPr/>
        </p:nvSpPr>
        <p:spPr>
          <a:xfrm>
            <a:off x="2781350" y="4760025"/>
            <a:ext cx="5455800" cy="270000"/>
          </a:xfrm>
          <a:prstGeom prst="rect">
            <a:avLst/>
          </a:prstGeom>
          <a:noFill/>
          <a:ln>
            <a:noFill/>
          </a:ln>
        </p:spPr>
        <p:txBody>
          <a:bodyPr lIns="91425" tIns="91425" rIns="91425" bIns="91425" anchor="t" anchorCtr="0">
            <a:noAutofit/>
          </a:bodyPr>
          <a:lstStyle/>
          <a:p>
            <a:pPr lvl="0" rtl="0">
              <a:spcBef>
                <a:spcPts val="0"/>
              </a:spcBef>
              <a:buNone/>
            </a:pPr>
            <a:r>
              <a:rPr lang="en">
                <a:latin typeface="Calibri"/>
                <a:ea typeface="Calibri"/>
                <a:cs typeface="Calibri"/>
                <a:sym typeface="Calibri"/>
              </a:rPr>
              <a:t>Finally, enter question info and due date.</a:t>
            </a:r>
          </a:p>
        </p:txBody>
      </p:sp>
    </p:spTree>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Shape 216"/>
        <p:cNvGrpSpPr/>
        <p:nvPr/>
      </p:nvGrpSpPr>
      <p:grpSpPr>
        <a:xfrm>
          <a:off x="0" y="0"/>
          <a:ext cx="0" cy="0"/>
          <a:chOff x="0" y="0"/>
          <a:chExt cx="0" cy="0"/>
        </a:xfrm>
      </p:grpSpPr>
      <p:sp>
        <p:nvSpPr>
          <p:cNvPr id="217" name="Shape 217"/>
          <p:cNvSpPr txBox="1">
            <a:spLocks noGrp="1"/>
          </p:cNvSpPr>
          <p:nvPr>
            <p:ph type="title"/>
          </p:nvPr>
        </p:nvSpPr>
        <p:spPr>
          <a:xfrm>
            <a:off x="311700" y="292850"/>
            <a:ext cx="8520599" cy="800999"/>
          </a:xfrm>
          <a:prstGeom prst="rect">
            <a:avLst/>
          </a:prstGeom>
        </p:spPr>
        <p:txBody>
          <a:bodyPr lIns="91425" tIns="91425" rIns="91425" bIns="91425" anchor="t" anchorCtr="0">
            <a:noAutofit/>
          </a:bodyPr>
          <a:lstStyle/>
          <a:p>
            <a:pPr lvl="0" algn="ctr">
              <a:spcBef>
                <a:spcPts val="0"/>
              </a:spcBef>
              <a:buNone/>
            </a:pPr>
            <a:r>
              <a:rPr lang="en"/>
              <a:t>Google Forms</a:t>
            </a:r>
          </a:p>
        </p:txBody>
      </p:sp>
      <p:pic>
        <p:nvPicPr>
          <p:cNvPr id="218" name="Shape 218"/>
          <p:cNvPicPr preferRelativeResize="0"/>
          <p:nvPr/>
        </p:nvPicPr>
        <p:blipFill>
          <a:blip r:embed="rId3">
            <a:alphaModFix/>
          </a:blip>
          <a:stretch>
            <a:fillRect/>
          </a:stretch>
        </p:blipFill>
        <p:spPr>
          <a:xfrm>
            <a:off x="311695" y="1328075"/>
            <a:ext cx="4677250" cy="2921050"/>
          </a:xfrm>
          <a:prstGeom prst="rect">
            <a:avLst/>
          </a:prstGeom>
          <a:noFill/>
          <a:ln>
            <a:noFill/>
          </a:ln>
        </p:spPr>
      </p:pic>
      <p:sp>
        <p:nvSpPr>
          <p:cNvPr id="219" name="Shape 219"/>
          <p:cNvSpPr txBox="1"/>
          <p:nvPr/>
        </p:nvSpPr>
        <p:spPr>
          <a:xfrm>
            <a:off x="5267300" y="1204275"/>
            <a:ext cx="3646499" cy="3635399"/>
          </a:xfrm>
          <a:prstGeom prst="rect">
            <a:avLst/>
          </a:prstGeom>
          <a:noFill/>
          <a:ln>
            <a:noFill/>
          </a:ln>
        </p:spPr>
        <p:txBody>
          <a:bodyPr lIns="91425" tIns="91425" rIns="91425" bIns="91425" anchor="t" anchorCtr="0">
            <a:noAutofit/>
          </a:bodyPr>
          <a:lstStyle/>
          <a:p>
            <a:pPr marL="457200" lvl="0" indent="-381000" rtl="0">
              <a:spcBef>
                <a:spcPts val="0"/>
              </a:spcBef>
              <a:buSzPct val="100000"/>
              <a:buFont typeface="Calibri"/>
              <a:buChar char="●"/>
            </a:pPr>
            <a:r>
              <a:rPr lang="en" sz="2400">
                <a:latin typeface="Calibri"/>
                <a:ea typeface="Calibri"/>
                <a:cs typeface="Calibri"/>
                <a:sym typeface="Calibri"/>
              </a:rPr>
              <a:t>Great for surveys/gathering information</a:t>
            </a:r>
          </a:p>
          <a:p>
            <a:pPr marL="457200" lvl="0" indent="-381000">
              <a:spcBef>
                <a:spcPts val="0"/>
              </a:spcBef>
              <a:buSzPct val="100000"/>
              <a:buFont typeface="Calibri"/>
              <a:buChar char="●"/>
            </a:pPr>
            <a:r>
              <a:rPr lang="en" sz="2400">
                <a:latin typeface="Calibri"/>
                <a:ea typeface="Calibri"/>
                <a:cs typeface="Calibri"/>
                <a:sym typeface="Calibri"/>
              </a:rPr>
              <a:t>Excellent platform for online tests and quizzes</a:t>
            </a:r>
          </a:p>
        </p:txBody>
      </p:sp>
    </p:spTree>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D5A6BD"/>
        </a:solidFill>
        <a:effectLst/>
      </p:bgPr>
    </p:bg>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311700" y="292850"/>
            <a:ext cx="8520599" cy="800999"/>
          </a:xfrm>
          <a:prstGeom prst="rect">
            <a:avLst/>
          </a:prstGeom>
        </p:spPr>
        <p:txBody>
          <a:bodyPr lIns="91425" tIns="91425" rIns="91425" bIns="91425" anchor="t" anchorCtr="0">
            <a:noAutofit/>
          </a:bodyPr>
          <a:lstStyle/>
          <a:p>
            <a:pPr lvl="0" algn="ctr">
              <a:spcBef>
                <a:spcPts val="0"/>
              </a:spcBef>
              <a:buNone/>
            </a:pPr>
            <a:r>
              <a:rPr lang="en"/>
              <a:t>Grading Extension - Flubaroo</a:t>
            </a:r>
          </a:p>
        </p:txBody>
      </p:sp>
      <p:pic>
        <p:nvPicPr>
          <p:cNvPr id="225" name="Shape 225"/>
          <p:cNvPicPr preferRelativeResize="0"/>
          <p:nvPr/>
        </p:nvPicPr>
        <p:blipFill>
          <a:blip r:embed="rId3">
            <a:alphaModFix/>
          </a:blip>
          <a:stretch>
            <a:fillRect/>
          </a:stretch>
        </p:blipFill>
        <p:spPr>
          <a:xfrm>
            <a:off x="459062" y="706725"/>
            <a:ext cx="1552575" cy="2324100"/>
          </a:xfrm>
          <a:prstGeom prst="rect">
            <a:avLst/>
          </a:prstGeom>
          <a:noFill/>
          <a:ln>
            <a:noFill/>
          </a:ln>
        </p:spPr>
      </p:pic>
      <p:pic>
        <p:nvPicPr>
          <p:cNvPr id="226" name="Shape 226"/>
          <p:cNvPicPr preferRelativeResize="0"/>
          <p:nvPr/>
        </p:nvPicPr>
        <p:blipFill>
          <a:blip r:embed="rId4">
            <a:alphaModFix/>
          </a:blip>
          <a:stretch>
            <a:fillRect/>
          </a:stretch>
        </p:blipFill>
        <p:spPr>
          <a:xfrm>
            <a:off x="3548300" y="1000675"/>
            <a:ext cx="3143250" cy="1352550"/>
          </a:xfrm>
          <a:prstGeom prst="rect">
            <a:avLst/>
          </a:prstGeom>
          <a:noFill/>
          <a:ln>
            <a:noFill/>
          </a:ln>
        </p:spPr>
      </p:pic>
      <p:pic>
        <p:nvPicPr>
          <p:cNvPr id="227" name="Shape 227"/>
          <p:cNvPicPr preferRelativeResize="0"/>
          <p:nvPr/>
        </p:nvPicPr>
        <p:blipFill>
          <a:blip r:embed="rId5">
            <a:alphaModFix/>
          </a:blip>
          <a:stretch>
            <a:fillRect/>
          </a:stretch>
        </p:blipFill>
        <p:spPr>
          <a:xfrm>
            <a:off x="634025" y="3182250"/>
            <a:ext cx="7284300" cy="1849400"/>
          </a:xfrm>
          <a:prstGeom prst="rect">
            <a:avLst/>
          </a:prstGeom>
          <a:noFill/>
          <a:ln>
            <a:noFill/>
          </a:ln>
        </p:spPr>
      </p:pic>
      <p:sp>
        <p:nvSpPr>
          <p:cNvPr id="228" name="Shape 228"/>
          <p:cNvSpPr txBox="1"/>
          <p:nvPr/>
        </p:nvSpPr>
        <p:spPr>
          <a:xfrm>
            <a:off x="2104675" y="1238050"/>
            <a:ext cx="1350599" cy="877800"/>
          </a:xfrm>
          <a:prstGeom prst="rect">
            <a:avLst/>
          </a:prstGeom>
          <a:noFill/>
          <a:ln>
            <a:noFill/>
          </a:ln>
        </p:spPr>
        <p:txBody>
          <a:bodyPr lIns="91425" tIns="91425" rIns="91425" bIns="91425" anchor="t" anchorCtr="0">
            <a:noAutofit/>
          </a:bodyPr>
          <a:lstStyle/>
          <a:p>
            <a:pPr lvl="0">
              <a:spcBef>
                <a:spcPts val="0"/>
              </a:spcBef>
              <a:buNone/>
            </a:pPr>
            <a:r>
              <a:rPr lang="en">
                <a:latin typeface="Calibri"/>
                <a:ea typeface="Calibri"/>
                <a:cs typeface="Calibri"/>
                <a:sym typeface="Calibri"/>
              </a:rPr>
              <a:t>Step 1 - Open a new Google Sheet</a:t>
            </a:r>
          </a:p>
        </p:txBody>
      </p:sp>
      <p:sp>
        <p:nvSpPr>
          <p:cNvPr id="229" name="Shape 229"/>
          <p:cNvSpPr txBox="1"/>
          <p:nvPr/>
        </p:nvSpPr>
        <p:spPr>
          <a:xfrm>
            <a:off x="6784575" y="1429875"/>
            <a:ext cx="1350599" cy="877800"/>
          </a:xfrm>
          <a:prstGeom prst="rect">
            <a:avLst/>
          </a:prstGeom>
          <a:noFill/>
          <a:ln>
            <a:noFill/>
          </a:ln>
        </p:spPr>
        <p:txBody>
          <a:bodyPr lIns="91425" tIns="91425" rIns="91425" bIns="91425" anchor="t" anchorCtr="0">
            <a:noAutofit/>
          </a:bodyPr>
          <a:lstStyle/>
          <a:p>
            <a:pPr lvl="0" rtl="0">
              <a:spcBef>
                <a:spcPts val="0"/>
              </a:spcBef>
              <a:buNone/>
            </a:pPr>
            <a:r>
              <a:rPr lang="en">
                <a:latin typeface="Calibri"/>
                <a:ea typeface="Calibri"/>
                <a:cs typeface="Calibri"/>
                <a:sym typeface="Calibri"/>
              </a:rPr>
              <a:t>Step 2 - Click “Add-ons” and “Get add-ons”</a:t>
            </a:r>
          </a:p>
        </p:txBody>
      </p:sp>
      <p:sp>
        <p:nvSpPr>
          <p:cNvPr id="230" name="Shape 230"/>
          <p:cNvSpPr txBox="1"/>
          <p:nvPr/>
        </p:nvSpPr>
        <p:spPr>
          <a:xfrm>
            <a:off x="3548300" y="2723700"/>
            <a:ext cx="4737300" cy="408000"/>
          </a:xfrm>
          <a:prstGeom prst="rect">
            <a:avLst/>
          </a:prstGeom>
          <a:noFill/>
          <a:ln>
            <a:noFill/>
          </a:ln>
        </p:spPr>
        <p:txBody>
          <a:bodyPr lIns="91425" tIns="91425" rIns="91425" bIns="91425" anchor="t" anchorCtr="0">
            <a:noAutofit/>
          </a:bodyPr>
          <a:lstStyle/>
          <a:p>
            <a:pPr lvl="0" rtl="0">
              <a:spcBef>
                <a:spcPts val="0"/>
              </a:spcBef>
              <a:buNone/>
            </a:pPr>
            <a:r>
              <a:rPr lang="en">
                <a:latin typeface="Calibri"/>
                <a:ea typeface="Calibri"/>
                <a:cs typeface="Calibri"/>
                <a:sym typeface="Calibri"/>
              </a:rPr>
              <a:t>Step 3 - Search for “Flubaroo” and add it</a:t>
            </a:r>
          </a:p>
        </p:txBody>
      </p:sp>
      <p:sp>
        <p:nvSpPr>
          <p:cNvPr id="231" name="Shape 231"/>
          <p:cNvSpPr/>
          <p:nvPr/>
        </p:nvSpPr>
        <p:spPr>
          <a:xfrm>
            <a:off x="1373100" y="2353225"/>
            <a:ext cx="1350599" cy="191399"/>
          </a:xfrm>
          <a:prstGeom prst="leftArrow">
            <a:avLst>
              <a:gd name="adj1" fmla="val 50000"/>
              <a:gd name="adj2" fmla="val 50000"/>
            </a:avLst>
          </a:prstGeom>
          <a:solidFill>
            <a:srgbClr val="FF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32" name="Shape 232"/>
          <p:cNvSpPr/>
          <p:nvPr/>
        </p:nvSpPr>
        <p:spPr>
          <a:xfrm>
            <a:off x="6567725" y="1357625"/>
            <a:ext cx="1350599" cy="191399"/>
          </a:xfrm>
          <a:prstGeom prst="leftArrow">
            <a:avLst>
              <a:gd name="adj1" fmla="val 50000"/>
              <a:gd name="adj2" fmla="val 50000"/>
            </a:avLst>
          </a:prstGeom>
          <a:solidFill>
            <a:srgbClr val="FF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33" name="Shape 233"/>
          <p:cNvSpPr/>
          <p:nvPr/>
        </p:nvSpPr>
        <p:spPr>
          <a:xfrm>
            <a:off x="6651650" y="2802475"/>
            <a:ext cx="427799" cy="800999"/>
          </a:xfrm>
          <a:prstGeom prst="downArrow">
            <a:avLst>
              <a:gd name="adj1" fmla="val 50000"/>
              <a:gd name="adj2" fmla="val 50000"/>
            </a:avLst>
          </a:prstGeom>
          <a:solidFill>
            <a:srgbClr val="FF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9FC5E8"/>
        </a:solidFill>
        <a:effectLst/>
      </p:bgPr>
    </p:bg>
    <p:spTree>
      <p:nvGrpSpPr>
        <p:cNvPr id="1" name="Shape 237"/>
        <p:cNvGrpSpPr/>
        <p:nvPr/>
      </p:nvGrpSpPr>
      <p:grpSpPr>
        <a:xfrm>
          <a:off x="0" y="0"/>
          <a:ext cx="0" cy="0"/>
          <a:chOff x="0" y="0"/>
          <a:chExt cx="0" cy="0"/>
        </a:xfrm>
      </p:grpSpPr>
      <p:sp>
        <p:nvSpPr>
          <p:cNvPr id="238" name="Shape 238"/>
          <p:cNvSpPr txBox="1">
            <a:spLocks noGrp="1"/>
          </p:cNvSpPr>
          <p:nvPr>
            <p:ph type="title"/>
          </p:nvPr>
        </p:nvSpPr>
        <p:spPr>
          <a:xfrm>
            <a:off x="240450" y="316600"/>
            <a:ext cx="8520599" cy="800999"/>
          </a:xfrm>
          <a:prstGeom prst="rect">
            <a:avLst/>
          </a:prstGeom>
        </p:spPr>
        <p:txBody>
          <a:bodyPr lIns="91425" tIns="91425" rIns="91425" bIns="91425" anchor="t" anchorCtr="0">
            <a:noAutofit/>
          </a:bodyPr>
          <a:lstStyle/>
          <a:p>
            <a:pPr lvl="0" algn="ctr">
              <a:spcBef>
                <a:spcPts val="0"/>
              </a:spcBef>
              <a:buNone/>
            </a:pPr>
            <a:r>
              <a:rPr lang="en" sz="4800"/>
              <a:t>Kahoot!</a:t>
            </a:r>
          </a:p>
        </p:txBody>
      </p:sp>
      <p:sp>
        <p:nvSpPr>
          <p:cNvPr id="239" name="Shape 239"/>
          <p:cNvSpPr txBox="1">
            <a:spLocks noGrp="1"/>
          </p:cNvSpPr>
          <p:nvPr>
            <p:ph type="body" idx="1"/>
          </p:nvPr>
        </p:nvSpPr>
        <p:spPr>
          <a:xfrm>
            <a:off x="311700" y="1228675"/>
            <a:ext cx="8520599" cy="3340199"/>
          </a:xfrm>
          <a:prstGeom prst="rect">
            <a:avLst/>
          </a:prstGeom>
        </p:spPr>
        <p:txBody>
          <a:bodyPr lIns="91425" tIns="91425" rIns="91425" bIns="91425" anchor="t" anchorCtr="0">
            <a:noAutofit/>
          </a:bodyPr>
          <a:lstStyle/>
          <a:p>
            <a:pPr marL="457200" lvl="0" indent="-457200" rtl="0">
              <a:spcBef>
                <a:spcPts val="0"/>
              </a:spcBef>
              <a:buClr>
                <a:srgbClr val="000000"/>
              </a:buClr>
              <a:buSzPct val="100000"/>
              <a:buFont typeface="Calibri"/>
            </a:pPr>
            <a:r>
              <a:rPr lang="en" sz="3600">
                <a:solidFill>
                  <a:srgbClr val="000000"/>
                </a:solidFill>
                <a:latin typeface="Calibri"/>
                <a:ea typeface="Calibri"/>
                <a:cs typeface="Calibri"/>
                <a:sym typeface="Calibri"/>
              </a:rPr>
              <a:t>Great interactive tool</a:t>
            </a:r>
          </a:p>
          <a:p>
            <a:pPr marL="457200" lvl="0" indent="-457200" rtl="0">
              <a:spcBef>
                <a:spcPts val="0"/>
              </a:spcBef>
              <a:buClr>
                <a:srgbClr val="000000"/>
              </a:buClr>
              <a:buSzPct val="100000"/>
              <a:buFont typeface="Calibri"/>
            </a:pPr>
            <a:r>
              <a:rPr lang="en" sz="3600">
                <a:solidFill>
                  <a:srgbClr val="000000"/>
                </a:solidFill>
                <a:latin typeface="Calibri"/>
                <a:ea typeface="Calibri"/>
                <a:cs typeface="Calibri"/>
                <a:sym typeface="Calibri"/>
              </a:rPr>
              <a:t>Review for tests, quizzes</a:t>
            </a:r>
          </a:p>
          <a:p>
            <a:pPr marL="457200" lvl="0" indent="-457200" rtl="0">
              <a:spcBef>
                <a:spcPts val="0"/>
              </a:spcBef>
              <a:buClr>
                <a:srgbClr val="000000"/>
              </a:buClr>
              <a:buSzPct val="100000"/>
              <a:buFont typeface="Calibri"/>
            </a:pPr>
            <a:r>
              <a:rPr lang="en" sz="3600">
                <a:solidFill>
                  <a:srgbClr val="000000"/>
                </a:solidFill>
                <a:latin typeface="Calibri"/>
                <a:ea typeface="Calibri"/>
                <a:cs typeface="Calibri"/>
                <a:sym typeface="Calibri"/>
              </a:rPr>
              <a:t>Check for comprehension</a:t>
            </a:r>
          </a:p>
          <a:p>
            <a:pPr marL="457200" lvl="0" indent="-457200">
              <a:spcBef>
                <a:spcPts val="0"/>
              </a:spcBef>
              <a:buClr>
                <a:srgbClr val="000000"/>
              </a:buClr>
              <a:buSzPct val="100000"/>
              <a:buFont typeface="Calibri"/>
            </a:pPr>
            <a:r>
              <a:rPr lang="en" sz="3600">
                <a:solidFill>
                  <a:srgbClr val="000000"/>
                </a:solidFill>
                <a:latin typeface="Calibri"/>
                <a:ea typeface="Calibri"/>
                <a:cs typeface="Calibri"/>
                <a:sym typeface="Calibri"/>
              </a:rPr>
              <a:t>We are going to review material from today’s workshop using </a:t>
            </a:r>
            <a:r>
              <a:rPr lang="en" sz="3600" u="sng">
                <a:solidFill>
                  <a:schemeClr val="hlink"/>
                </a:solidFill>
                <a:latin typeface="Calibri"/>
                <a:ea typeface="Calibri"/>
                <a:cs typeface="Calibri"/>
                <a:sym typeface="Calibri"/>
                <a:hlinkClick r:id="rId3"/>
              </a:rPr>
              <a:t>Kahoot!</a:t>
            </a:r>
          </a:p>
        </p:txBody>
      </p:sp>
      <p:pic>
        <p:nvPicPr>
          <p:cNvPr id="240" name="Shape 240"/>
          <p:cNvPicPr preferRelativeResize="0"/>
          <p:nvPr/>
        </p:nvPicPr>
        <p:blipFill>
          <a:blip r:embed="rId4">
            <a:alphaModFix/>
          </a:blip>
          <a:stretch>
            <a:fillRect/>
          </a:stretch>
        </p:blipFill>
        <p:spPr>
          <a:xfrm>
            <a:off x="5795175" y="629922"/>
            <a:ext cx="3206825" cy="226142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Shape 244"/>
        <p:cNvGrpSpPr/>
        <p:nvPr/>
      </p:nvGrpSpPr>
      <p:grpSpPr>
        <a:xfrm>
          <a:off x="0" y="0"/>
          <a:ext cx="0" cy="0"/>
          <a:chOff x="0" y="0"/>
          <a:chExt cx="0" cy="0"/>
        </a:xfrm>
      </p:grpSpPr>
      <p:sp>
        <p:nvSpPr>
          <p:cNvPr id="245" name="Shape 245"/>
          <p:cNvSpPr txBox="1">
            <a:spLocks noGrp="1"/>
          </p:cNvSpPr>
          <p:nvPr>
            <p:ph type="title"/>
          </p:nvPr>
        </p:nvSpPr>
        <p:spPr>
          <a:xfrm>
            <a:off x="311700" y="292850"/>
            <a:ext cx="8520599" cy="800999"/>
          </a:xfrm>
          <a:prstGeom prst="rect">
            <a:avLst/>
          </a:prstGeom>
        </p:spPr>
        <p:txBody>
          <a:bodyPr lIns="91425" tIns="91425" rIns="91425" bIns="91425" anchor="t" anchorCtr="0">
            <a:noAutofit/>
          </a:bodyPr>
          <a:lstStyle/>
          <a:p>
            <a:pPr lvl="0" algn="ctr">
              <a:spcBef>
                <a:spcPts val="0"/>
              </a:spcBef>
              <a:buNone/>
            </a:pPr>
            <a:r>
              <a:rPr lang="en" u="sng"/>
              <a:t>Other Cool resources</a:t>
            </a:r>
          </a:p>
        </p:txBody>
      </p:sp>
      <p:sp>
        <p:nvSpPr>
          <p:cNvPr id="246" name="Shape 246"/>
          <p:cNvSpPr txBox="1">
            <a:spLocks noGrp="1"/>
          </p:cNvSpPr>
          <p:nvPr>
            <p:ph type="body" idx="1"/>
          </p:nvPr>
        </p:nvSpPr>
        <p:spPr>
          <a:xfrm>
            <a:off x="311700" y="1228675"/>
            <a:ext cx="5768399" cy="3485700"/>
          </a:xfrm>
          <a:prstGeom prst="rect">
            <a:avLst/>
          </a:prstGeom>
        </p:spPr>
        <p:txBody>
          <a:bodyPr lIns="91425" tIns="91425" rIns="91425" bIns="91425" anchor="t" anchorCtr="0">
            <a:noAutofit/>
          </a:bodyPr>
          <a:lstStyle/>
          <a:p>
            <a:pPr marL="457200" lvl="0" indent="-419100" rtl="0">
              <a:spcBef>
                <a:spcPts val="0"/>
              </a:spcBef>
              <a:buClr>
                <a:srgbClr val="000000"/>
              </a:buClr>
              <a:buSzPct val="100000"/>
              <a:buFont typeface="Calibri"/>
            </a:pPr>
            <a:r>
              <a:rPr lang="en" sz="3000" u="sng">
                <a:solidFill>
                  <a:schemeClr val="hlink"/>
                </a:solidFill>
                <a:latin typeface="Calibri"/>
                <a:ea typeface="Calibri"/>
                <a:cs typeface="Calibri"/>
                <a:sym typeface="Calibri"/>
                <a:hlinkClick r:id="rId3"/>
              </a:rPr>
              <a:t>We Video</a:t>
            </a:r>
          </a:p>
          <a:p>
            <a:pPr marL="457200" lvl="0" indent="-419100" rtl="0">
              <a:spcBef>
                <a:spcPts val="0"/>
              </a:spcBef>
              <a:buClr>
                <a:srgbClr val="000000"/>
              </a:buClr>
              <a:buSzPct val="100000"/>
              <a:buFont typeface="Calibri"/>
            </a:pPr>
            <a:r>
              <a:rPr lang="en" sz="3000">
                <a:solidFill>
                  <a:srgbClr val="000000"/>
                </a:solidFill>
                <a:latin typeface="Calibri"/>
                <a:ea typeface="Calibri"/>
                <a:cs typeface="Calibri"/>
                <a:sym typeface="Calibri"/>
              </a:rPr>
              <a:t>iMovie/Green Screen Technology</a:t>
            </a:r>
          </a:p>
          <a:p>
            <a:pPr marL="457200" lvl="0" indent="-419100" rtl="0">
              <a:spcBef>
                <a:spcPts val="0"/>
              </a:spcBef>
              <a:buClr>
                <a:srgbClr val="000000"/>
              </a:buClr>
              <a:buSzPct val="100000"/>
              <a:buFont typeface="Calibri"/>
            </a:pPr>
            <a:r>
              <a:rPr lang="en" sz="3000" u="sng">
                <a:solidFill>
                  <a:schemeClr val="hlink"/>
                </a:solidFill>
                <a:latin typeface="Calibri"/>
                <a:ea typeface="Calibri"/>
                <a:cs typeface="Calibri"/>
                <a:sym typeface="Calibri"/>
                <a:hlinkClick r:id="rId4"/>
              </a:rPr>
              <a:t>Quizlet</a:t>
            </a:r>
          </a:p>
          <a:p>
            <a:pPr marL="457200" lvl="0" indent="-419100" rtl="0">
              <a:spcBef>
                <a:spcPts val="0"/>
              </a:spcBef>
              <a:buClr>
                <a:srgbClr val="000000"/>
              </a:buClr>
              <a:buSzPct val="100000"/>
              <a:buFont typeface="Calibri"/>
            </a:pPr>
            <a:r>
              <a:rPr lang="en" sz="3000" u="sng">
                <a:solidFill>
                  <a:schemeClr val="hlink"/>
                </a:solidFill>
                <a:latin typeface="Calibri"/>
                <a:ea typeface="Calibri"/>
                <a:cs typeface="Calibri"/>
                <a:sym typeface="Calibri"/>
                <a:hlinkClick r:id="rId5"/>
              </a:rPr>
              <a:t>Poll Everywhere</a:t>
            </a:r>
          </a:p>
          <a:p>
            <a:pPr marL="457200" lvl="0" indent="-419100">
              <a:spcBef>
                <a:spcPts val="0"/>
              </a:spcBef>
              <a:buClr>
                <a:srgbClr val="000000"/>
              </a:buClr>
              <a:buSzPct val="100000"/>
              <a:buFont typeface="Calibri"/>
            </a:pPr>
            <a:r>
              <a:rPr lang="en" sz="3000" u="sng">
                <a:solidFill>
                  <a:schemeClr val="hlink"/>
                </a:solidFill>
                <a:latin typeface="Calibri"/>
                <a:ea typeface="Calibri"/>
                <a:cs typeface="Calibri"/>
                <a:sym typeface="Calibri"/>
                <a:hlinkClick r:id="rId6"/>
              </a:rPr>
              <a:t>Ed Puzzle</a:t>
            </a:r>
          </a:p>
        </p:txBody>
      </p:sp>
      <p:pic>
        <p:nvPicPr>
          <p:cNvPr id="247" name="Shape 247"/>
          <p:cNvPicPr preferRelativeResize="0"/>
          <p:nvPr/>
        </p:nvPicPr>
        <p:blipFill>
          <a:blip r:embed="rId7">
            <a:alphaModFix/>
          </a:blip>
          <a:stretch>
            <a:fillRect/>
          </a:stretch>
        </p:blipFill>
        <p:spPr>
          <a:xfrm>
            <a:off x="6426525" y="692399"/>
            <a:ext cx="2192000" cy="1311649"/>
          </a:xfrm>
          <a:prstGeom prst="rect">
            <a:avLst/>
          </a:prstGeom>
          <a:noFill/>
          <a:ln>
            <a:noFill/>
          </a:ln>
        </p:spPr>
      </p:pic>
      <p:pic>
        <p:nvPicPr>
          <p:cNvPr id="248" name="Shape 248"/>
          <p:cNvPicPr preferRelativeResize="0"/>
          <p:nvPr/>
        </p:nvPicPr>
        <p:blipFill>
          <a:blip r:embed="rId8">
            <a:alphaModFix/>
          </a:blip>
          <a:stretch>
            <a:fillRect/>
          </a:stretch>
        </p:blipFill>
        <p:spPr>
          <a:xfrm>
            <a:off x="5342699" y="2410962"/>
            <a:ext cx="2580775" cy="1256174"/>
          </a:xfrm>
          <a:prstGeom prst="rect">
            <a:avLst/>
          </a:prstGeom>
          <a:noFill/>
          <a:ln>
            <a:noFill/>
          </a:ln>
        </p:spPr>
      </p:pic>
      <p:pic>
        <p:nvPicPr>
          <p:cNvPr id="249" name="Shape 249"/>
          <p:cNvPicPr preferRelativeResize="0"/>
          <p:nvPr/>
        </p:nvPicPr>
        <p:blipFill>
          <a:blip r:embed="rId9">
            <a:alphaModFix/>
          </a:blip>
          <a:stretch>
            <a:fillRect/>
          </a:stretch>
        </p:blipFill>
        <p:spPr>
          <a:xfrm>
            <a:off x="3041600" y="3828174"/>
            <a:ext cx="3384924" cy="1153124"/>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B6D7A8"/>
        </a:solidFill>
        <a:effectLst/>
      </p:bgPr>
    </p:bg>
    <p:spTree>
      <p:nvGrpSpPr>
        <p:cNvPr id="1" name="Shape 253"/>
        <p:cNvGrpSpPr/>
        <p:nvPr/>
      </p:nvGrpSpPr>
      <p:grpSpPr>
        <a:xfrm>
          <a:off x="0" y="0"/>
          <a:ext cx="0" cy="0"/>
          <a:chOff x="0" y="0"/>
          <a:chExt cx="0" cy="0"/>
        </a:xfrm>
      </p:grpSpPr>
      <p:sp>
        <p:nvSpPr>
          <p:cNvPr id="254" name="Shape 254"/>
          <p:cNvSpPr txBox="1">
            <a:spLocks noGrp="1"/>
          </p:cNvSpPr>
          <p:nvPr>
            <p:ph type="title"/>
          </p:nvPr>
        </p:nvSpPr>
        <p:spPr>
          <a:xfrm>
            <a:off x="311700" y="292850"/>
            <a:ext cx="8520599" cy="800999"/>
          </a:xfrm>
          <a:prstGeom prst="rect">
            <a:avLst/>
          </a:prstGeom>
        </p:spPr>
        <p:txBody>
          <a:bodyPr lIns="91425" tIns="91425" rIns="91425" bIns="91425" anchor="t" anchorCtr="0">
            <a:noAutofit/>
          </a:bodyPr>
          <a:lstStyle/>
          <a:p>
            <a:pPr lvl="0" algn="ctr">
              <a:spcBef>
                <a:spcPts val="0"/>
              </a:spcBef>
              <a:buNone/>
            </a:pPr>
            <a:r>
              <a:rPr lang="en" u="sng"/>
              <a:t>We Video </a:t>
            </a:r>
          </a:p>
        </p:txBody>
      </p:sp>
      <p:sp>
        <p:nvSpPr>
          <p:cNvPr id="255" name="Shape 255"/>
          <p:cNvSpPr txBox="1">
            <a:spLocks noGrp="1"/>
          </p:cNvSpPr>
          <p:nvPr>
            <p:ph type="body" idx="1"/>
          </p:nvPr>
        </p:nvSpPr>
        <p:spPr>
          <a:xfrm>
            <a:off x="311700" y="1093850"/>
            <a:ext cx="4521600" cy="3751199"/>
          </a:xfrm>
          <a:prstGeom prst="rect">
            <a:avLst/>
          </a:prstGeom>
        </p:spPr>
        <p:txBody>
          <a:bodyPr lIns="91425" tIns="91425" rIns="91425" bIns="91425" anchor="t" anchorCtr="0">
            <a:noAutofit/>
          </a:bodyPr>
          <a:lstStyle/>
          <a:p>
            <a:pPr marL="457200" lvl="0" indent="-228600" rtl="0">
              <a:spcBef>
                <a:spcPts val="0"/>
              </a:spcBef>
              <a:buClr>
                <a:srgbClr val="000000"/>
              </a:buClr>
              <a:buFont typeface="Calibri"/>
            </a:pPr>
            <a:r>
              <a:rPr lang="en">
                <a:solidFill>
                  <a:srgbClr val="000000"/>
                </a:solidFill>
                <a:latin typeface="Calibri"/>
                <a:ea typeface="Calibri"/>
                <a:cs typeface="Calibri"/>
                <a:sym typeface="Calibri"/>
              </a:rPr>
              <a:t>Great for creating documentaries and videos</a:t>
            </a:r>
          </a:p>
          <a:p>
            <a:pPr marL="457200" lvl="0" indent="-228600" rtl="0">
              <a:spcBef>
                <a:spcPts val="0"/>
              </a:spcBef>
              <a:buClr>
                <a:srgbClr val="000000"/>
              </a:buClr>
              <a:buFont typeface="Calibri"/>
            </a:pPr>
            <a:r>
              <a:rPr lang="en">
                <a:solidFill>
                  <a:srgbClr val="000000"/>
                </a:solidFill>
                <a:latin typeface="Calibri"/>
                <a:ea typeface="Calibri"/>
                <a:cs typeface="Calibri"/>
                <a:sym typeface="Calibri"/>
              </a:rPr>
              <a:t>This is a subscription service - check with your district’s Technology coordinator </a:t>
            </a:r>
          </a:p>
          <a:p>
            <a:pPr marL="457200" lvl="0" indent="-228600" rtl="0">
              <a:spcBef>
                <a:spcPts val="0"/>
              </a:spcBef>
              <a:buClr>
                <a:srgbClr val="000000"/>
              </a:buClr>
              <a:buFont typeface="Calibri"/>
            </a:pPr>
            <a:r>
              <a:rPr lang="en">
                <a:solidFill>
                  <a:srgbClr val="000000"/>
                </a:solidFill>
                <a:latin typeface="Calibri"/>
                <a:ea typeface="Calibri"/>
                <a:cs typeface="Calibri"/>
                <a:sym typeface="Calibri"/>
              </a:rPr>
              <a:t>Also an excellent tool for “flipping” your classroom - easy to make screen shot videos using your own Power Points</a:t>
            </a:r>
          </a:p>
          <a:p>
            <a:pPr marL="457200" lvl="0" indent="-228600">
              <a:spcBef>
                <a:spcPts val="0"/>
              </a:spcBef>
              <a:buClr>
                <a:srgbClr val="000000"/>
              </a:buClr>
              <a:buFont typeface="Calibri"/>
            </a:pPr>
            <a:r>
              <a:rPr lang="en">
                <a:solidFill>
                  <a:srgbClr val="000000"/>
                </a:solidFill>
                <a:latin typeface="Calibri"/>
                <a:ea typeface="Calibri"/>
                <a:cs typeface="Calibri"/>
                <a:sym typeface="Calibri"/>
              </a:rPr>
              <a:t>Can download projects straight to your Google Drive</a:t>
            </a:r>
          </a:p>
        </p:txBody>
      </p:sp>
      <p:pic>
        <p:nvPicPr>
          <p:cNvPr id="256" name="Shape 256"/>
          <p:cNvPicPr preferRelativeResize="0"/>
          <p:nvPr/>
        </p:nvPicPr>
        <p:blipFill>
          <a:blip r:embed="rId3">
            <a:alphaModFix/>
          </a:blip>
          <a:stretch>
            <a:fillRect/>
          </a:stretch>
        </p:blipFill>
        <p:spPr>
          <a:xfrm>
            <a:off x="4833299" y="1594974"/>
            <a:ext cx="4077900" cy="244015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DD7E6B"/>
        </a:solidFill>
        <a:effectLst/>
      </p:bgPr>
    </p:bg>
    <p:spTree>
      <p:nvGrpSpPr>
        <p:cNvPr id="1" name="Shape 260"/>
        <p:cNvGrpSpPr/>
        <p:nvPr/>
      </p:nvGrpSpPr>
      <p:grpSpPr>
        <a:xfrm>
          <a:off x="0" y="0"/>
          <a:ext cx="0" cy="0"/>
          <a:chOff x="0" y="0"/>
          <a:chExt cx="0" cy="0"/>
        </a:xfrm>
      </p:grpSpPr>
      <p:sp>
        <p:nvSpPr>
          <p:cNvPr id="261" name="Shape 261"/>
          <p:cNvSpPr txBox="1">
            <a:spLocks noGrp="1"/>
          </p:cNvSpPr>
          <p:nvPr>
            <p:ph type="title"/>
          </p:nvPr>
        </p:nvSpPr>
        <p:spPr>
          <a:xfrm>
            <a:off x="311700" y="292850"/>
            <a:ext cx="8520599" cy="800999"/>
          </a:xfrm>
          <a:prstGeom prst="rect">
            <a:avLst/>
          </a:prstGeom>
        </p:spPr>
        <p:txBody>
          <a:bodyPr lIns="91425" tIns="91425" rIns="91425" bIns="91425" anchor="t" anchorCtr="0">
            <a:noAutofit/>
          </a:bodyPr>
          <a:lstStyle/>
          <a:p>
            <a:pPr lvl="0" algn="ctr">
              <a:spcBef>
                <a:spcPts val="0"/>
              </a:spcBef>
              <a:buNone/>
            </a:pPr>
            <a:r>
              <a:rPr lang="en" u="sng"/>
              <a:t>For Mac Users - I Movie</a:t>
            </a:r>
          </a:p>
        </p:txBody>
      </p:sp>
      <p:sp>
        <p:nvSpPr>
          <p:cNvPr id="262" name="Shape 262"/>
          <p:cNvSpPr txBox="1">
            <a:spLocks noGrp="1"/>
          </p:cNvSpPr>
          <p:nvPr>
            <p:ph type="body" idx="1"/>
          </p:nvPr>
        </p:nvSpPr>
        <p:spPr>
          <a:xfrm>
            <a:off x="4547000" y="1228675"/>
            <a:ext cx="4285200" cy="3306900"/>
          </a:xfrm>
          <a:prstGeom prst="rect">
            <a:avLst/>
          </a:prstGeom>
        </p:spPr>
        <p:txBody>
          <a:bodyPr lIns="91425" tIns="91425" rIns="91425" bIns="91425" anchor="t" anchorCtr="0">
            <a:noAutofit/>
          </a:bodyPr>
          <a:lstStyle/>
          <a:p>
            <a:pPr marL="457200" lvl="0" indent="-381000" rtl="0">
              <a:spcBef>
                <a:spcPts val="0"/>
              </a:spcBef>
              <a:buClr>
                <a:srgbClr val="000000"/>
              </a:buClr>
              <a:buSzPct val="100000"/>
              <a:buFont typeface="Calibri"/>
            </a:pPr>
            <a:r>
              <a:rPr lang="en" sz="2400" dirty="0">
                <a:solidFill>
                  <a:srgbClr val="000000"/>
                </a:solidFill>
                <a:latin typeface="Calibri"/>
                <a:ea typeface="Calibri"/>
                <a:cs typeface="Calibri"/>
                <a:sym typeface="Calibri"/>
              </a:rPr>
              <a:t>Creates the same types of projects as We Video</a:t>
            </a:r>
          </a:p>
          <a:p>
            <a:pPr marL="457200" lvl="0" indent="-381000" rtl="0">
              <a:spcBef>
                <a:spcPts val="0"/>
              </a:spcBef>
              <a:buClr>
                <a:srgbClr val="000000"/>
              </a:buClr>
              <a:buSzPct val="100000"/>
              <a:buFont typeface="Calibri"/>
            </a:pPr>
            <a:r>
              <a:rPr lang="en" sz="2400" dirty="0">
                <a:solidFill>
                  <a:srgbClr val="000000"/>
                </a:solidFill>
                <a:latin typeface="Calibri"/>
                <a:ea typeface="Calibri"/>
                <a:cs typeface="Calibri"/>
                <a:sym typeface="Calibri"/>
              </a:rPr>
              <a:t>Using a Green Screen can allow students to put themselves in front of any background that they </a:t>
            </a:r>
            <a:r>
              <a:rPr lang="en" sz="2400" dirty="0" smtClean="0">
                <a:solidFill>
                  <a:srgbClr val="000000"/>
                </a:solidFill>
                <a:latin typeface="Calibri"/>
                <a:ea typeface="Calibri"/>
                <a:cs typeface="Calibri"/>
                <a:sym typeface="Calibri"/>
              </a:rPr>
              <a:t>choose</a:t>
            </a:r>
            <a:endParaRPr lang="en" sz="2400" dirty="0">
              <a:solidFill>
                <a:srgbClr val="000000"/>
              </a:solidFill>
              <a:latin typeface="Calibri"/>
              <a:ea typeface="Calibri"/>
              <a:cs typeface="Calibri"/>
              <a:sym typeface="Calibri"/>
            </a:endParaRPr>
          </a:p>
        </p:txBody>
      </p:sp>
      <p:pic>
        <p:nvPicPr>
          <p:cNvPr id="263" name="Shape 263"/>
          <p:cNvPicPr preferRelativeResize="0"/>
          <p:nvPr/>
        </p:nvPicPr>
        <p:blipFill>
          <a:blip r:embed="rId3">
            <a:alphaModFix/>
          </a:blip>
          <a:stretch>
            <a:fillRect/>
          </a:stretch>
        </p:blipFill>
        <p:spPr>
          <a:xfrm>
            <a:off x="458012" y="1485925"/>
            <a:ext cx="3952875" cy="1924050"/>
          </a:xfrm>
          <a:prstGeom prst="rect">
            <a:avLst/>
          </a:prstGeom>
          <a:noFill/>
          <a:ln>
            <a:noFill/>
          </a:ln>
        </p:spPr>
      </p:pic>
      <p:sp>
        <p:nvSpPr>
          <p:cNvPr id="264" name="Shape 264"/>
          <p:cNvSpPr txBox="1"/>
          <p:nvPr/>
        </p:nvSpPr>
        <p:spPr>
          <a:xfrm>
            <a:off x="832875" y="3849175"/>
            <a:ext cx="3500400" cy="731700"/>
          </a:xfrm>
          <a:prstGeom prst="rect">
            <a:avLst/>
          </a:prstGeom>
          <a:noFill/>
          <a:ln>
            <a:noFill/>
          </a:ln>
        </p:spPr>
        <p:txBody>
          <a:bodyPr lIns="91425" tIns="91425" rIns="91425" bIns="91425" anchor="t" anchorCtr="0">
            <a:noAutofit/>
          </a:bodyPr>
          <a:lstStyle/>
          <a:p>
            <a:pPr lvl="0">
              <a:spcBef>
                <a:spcPts val="0"/>
              </a:spcBef>
              <a:buNone/>
            </a:pPr>
            <a:r>
              <a:rPr lang="en" sz="800"/>
              <a:t>Image taken from: http://www.apple.com/mac/imovie/</a:t>
            </a:r>
          </a:p>
        </p:txBody>
      </p:sp>
    </p:spTree>
  </p:cSld>
  <p:clrMapOvr>
    <a:masterClrMapping/>
  </p:clrMapOvr>
  <p:transition spd="slow">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9CB9C"/>
        </a:solidFill>
        <a:effectLst/>
      </p:bgPr>
    </p:bg>
    <p:spTree>
      <p:nvGrpSpPr>
        <p:cNvPr id="1" name="Shape 268"/>
        <p:cNvGrpSpPr/>
        <p:nvPr/>
      </p:nvGrpSpPr>
      <p:grpSpPr>
        <a:xfrm>
          <a:off x="0" y="0"/>
          <a:ext cx="0" cy="0"/>
          <a:chOff x="0" y="0"/>
          <a:chExt cx="0" cy="0"/>
        </a:xfrm>
      </p:grpSpPr>
      <p:sp>
        <p:nvSpPr>
          <p:cNvPr id="269" name="Shape 269"/>
          <p:cNvSpPr txBox="1">
            <a:spLocks noGrp="1"/>
          </p:cNvSpPr>
          <p:nvPr>
            <p:ph type="title"/>
          </p:nvPr>
        </p:nvSpPr>
        <p:spPr>
          <a:xfrm>
            <a:off x="311700" y="292850"/>
            <a:ext cx="8520599" cy="800999"/>
          </a:xfrm>
          <a:prstGeom prst="rect">
            <a:avLst/>
          </a:prstGeom>
        </p:spPr>
        <p:txBody>
          <a:bodyPr lIns="91425" tIns="91425" rIns="91425" bIns="91425" anchor="t" anchorCtr="0">
            <a:noAutofit/>
          </a:bodyPr>
          <a:lstStyle/>
          <a:p>
            <a:pPr lvl="0" algn="ctr">
              <a:spcBef>
                <a:spcPts val="0"/>
              </a:spcBef>
              <a:buNone/>
            </a:pPr>
            <a:r>
              <a:rPr lang="en" u="sng"/>
              <a:t>Poll Everywhere</a:t>
            </a:r>
          </a:p>
        </p:txBody>
      </p:sp>
      <p:sp>
        <p:nvSpPr>
          <p:cNvPr id="270" name="Shape 270"/>
          <p:cNvSpPr txBox="1">
            <a:spLocks noGrp="1"/>
          </p:cNvSpPr>
          <p:nvPr>
            <p:ph type="body" idx="1"/>
          </p:nvPr>
        </p:nvSpPr>
        <p:spPr>
          <a:xfrm>
            <a:off x="311700" y="1093850"/>
            <a:ext cx="8151899" cy="1528500"/>
          </a:xfrm>
          <a:prstGeom prst="rect">
            <a:avLst/>
          </a:prstGeom>
        </p:spPr>
        <p:txBody>
          <a:bodyPr lIns="91425" tIns="91425" rIns="91425" bIns="91425" anchor="t" anchorCtr="0">
            <a:noAutofit/>
          </a:bodyPr>
          <a:lstStyle/>
          <a:p>
            <a:pPr marL="457200" lvl="0" indent="-381000" rtl="0">
              <a:spcBef>
                <a:spcPts val="0"/>
              </a:spcBef>
              <a:buClr>
                <a:srgbClr val="000000"/>
              </a:buClr>
              <a:buSzPct val="100000"/>
              <a:buFont typeface="Calibri"/>
            </a:pPr>
            <a:r>
              <a:rPr lang="en" sz="2400">
                <a:solidFill>
                  <a:srgbClr val="000000"/>
                </a:solidFill>
                <a:latin typeface="Calibri"/>
                <a:ea typeface="Calibri"/>
                <a:cs typeface="Calibri"/>
                <a:sym typeface="Calibri"/>
              </a:rPr>
              <a:t>A great tool to generate class discussion</a:t>
            </a:r>
          </a:p>
          <a:p>
            <a:pPr marL="457200" lvl="0" indent="-381000" rtl="0">
              <a:spcBef>
                <a:spcPts val="0"/>
              </a:spcBef>
              <a:buClr>
                <a:srgbClr val="000000"/>
              </a:buClr>
              <a:buSzPct val="100000"/>
              <a:buFont typeface="Calibri"/>
            </a:pPr>
            <a:r>
              <a:rPr lang="en" sz="2400">
                <a:solidFill>
                  <a:srgbClr val="000000"/>
                </a:solidFill>
                <a:latin typeface="Calibri"/>
                <a:ea typeface="Calibri"/>
                <a:cs typeface="Calibri"/>
                <a:sym typeface="Calibri"/>
              </a:rPr>
              <a:t>Can be a creative way to activate prior knowledge or have students summarize key ideas</a:t>
            </a:r>
          </a:p>
        </p:txBody>
      </p:sp>
      <p:pic>
        <p:nvPicPr>
          <p:cNvPr id="271" name="Shape 271"/>
          <p:cNvPicPr preferRelativeResize="0"/>
          <p:nvPr/>
        </p:nvPicPr>
        <p:blipFill>
          <a:blip r:embed="rId3">
            <a:alphaModFix/>
          </a:blip>
          <a:stretch>
            <a:fillRect/>
          </a:stretch>
        </p:blipFill>
        <p:spPr>
          <a:xfrm>
            <a:off x="1819450" y="2757449"/>
            <a:ext cx="5370050" cy="2069474"/>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275"/>
        <p:cNvGrpSpPr/>
        <p:nvPr/>
      </p:nvGrpSpPr>
      <p:grpSpPr>
        <a:xfrm>
          <a:off x="0" y="0"/>
          <a:ext cx="0" cy="0"/>
          <a:chOff x="0" y="0"/>
          <a:chExt cx="0" cy="0"/>
        </a:xfrm>
      </p:grpSpPr>
      <p:sp>
        <p:nvSpPr>
          <p:cNvPr id="276" name="Shape 276"/>
          <p:cNvSpPr txBox="1">
            <a:spLocks noGrp="1"/>
          </p:cNvSpPr>
          <p:nvPr>
            <p:ph type="title"/>
          </p:nvPr>
        </p:nvSpPr>
        <p:spPr>
          <a:xfrm>
            <a:off x="311700" y="292850"/>
            <a:ext cx="8520599" cy="800999"/>
          </a:xfrm>
          <a:prstGeom prst="rect">
            <a:avLst/>
          </a:prstGeom>
        </p:spPr>
        <p:txBody>
          <a:bodyPr lIns="91425" tIns="91425" rIns="91425" bIns="91425" anchor="t" anchorCtr="0">
            <a:noAutofit/>
          </a:bodyPr>
          <a:lstStyle/>
          <a:p>
            <a:pPr lvl="0" algn="ctr" rtl="0">
              <a:spcBef>
                <a:spcPts val="0"/>
              </a:spcBef>
              <a:buNone/>
            </a:pPr>
            <a:r>
              <a:rPr lang="en"/>
              <a:t>Quizlet</a:t>
            </a:r>
          </a:p>
        </p:txBody>
      </p:sp>
      <p:sp>
        <p:nvSpPr>
          <p:cNvPr id="277" name="Shape 277"/>
          <p:cNvSpPr txBox="1">
            <a:spLocks noGrp="1"/>
          </p:cNvSpPr>
          <p:nvPr>
            <p:ph type="body" idx="1"/>
          </p:nvPr>
        </p:nvSpPr>
        <p:spPr>
          <a:xfrm>
            <a:off x="311700" y="1228675"/>
            <a:ext cx="8520599" cy="3340199"/>
          </a:xfrm>
          <a:prstGeom prst="rect">
            <a:avLst/>
          </a:prstGeom>
        </p:spPr>
        <p:txBody>
          <a:bodyPr lIns="91425" tIns="91425" rIns="91425" bIns="91425" anchor="t" anchorCtr="0">
            <a:noAutofit/>
          </a:bodyPr>
          <a:lstStyle/>
          <a:p>
            <a:pPr marL="457200" lvl="0" indent="-381000" rtl="0">
              <a:spcBef>
                <a:spcPts val="0"/>
              </a:spcBef>
              <a:buSzPct val="100000"/>
              <a:buFont typeface="Calibri"/>
            </a:pPr>
            <a:r>
              <a:rPr lang="en" sz="2400" dirty="0">
                <a:latin typeface="Calibri"/>
                <a:ea typeface="Calibri"/>
                <a:cs typeface="Calibri"/>
                <a:sym typeface="Calibri"/>
              </a:rPr>
              <a:t>The best way to learn vocabulary and spelling through the use of on-line flashcards.</a:t>
            </a:r>
          </a:p>
          <a:p>
            <a:pPr marL="457200" lvl="0" indent="-381000" rtl="0">
              <a:spcBef>
                <a:spcPts val="0"/>
              </a:spcBef>
              <a:buSzPct val="100000"/>
              <a:buFont typeface="Calibri"/>
            </a:pPr>
            <a:r>
              <a:rPr lang="en" sz="2400" dirty="0">
                <a:latin typeface="Calibri"/>
                <a:ea typeface="Calibri"/>
                <a:cs typeface="Calibri"/>
                <a:sym typeface="Calibri"/>
              </a:rPr>
              <a:t>Creates fun games and keeps track of results for all students who join your group.</a:t>
            </a:r>
          </a:p>
        </p:txBody>
      </p:sp>
      <p:pic>
        <p:nvPicPr>
          <p:cNvPr id="278" name="Shape 278"/>
          <p:cNvPicPr preferRelativeResize="0"/>
          <p:nvPr/>
        </p:nvPicPr>
        <p:blipFill>
          <a:blip r:embed="rId3">
            <a:alphaModFix/>
          </a:blip>
          <a:stretch>
            <a:fillRect/>
          </a:stretch>
        </p:blipFill>
        <p:spPr>
          <a:xfrm>
            <a:off x="3733800" y="3028950"/>
            <a:ext cx="4729051" cy="183695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660000"/>
        </a:solidFill>
        <a:effectLst/>
      </p:bgPr>
    </p:bg>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311700" y="292850"/>
            <a:ext cx="8520599" cy="800999"/>
          </a:xfrm>
          <a:prstGeom prst="rect">
            <a:avLst/>
          </a:prstGeom>
        </p:spPr>
        <p:txBody>
          <a:bodyPr lIns="91425" tIns="91425" rIns="91425" bIns="91425" anchor="t" anchorCtr="0">
            <a:noAutofit/>
          </a:bodyPr>
          <a:lstStyle/>
          <a:p>
            <a:pPr lvl="0" algn="ctr">
              <a:spcBef>
                <a:spcPts val="0"/>
              </a:spcBef>
              <a:buNone/>
            </a:pPr>
            <a:r>
              <a:rPr lang="en" sz="6000">
                <a:solidFill>
                  <a:srgbClr val="FFFFFF"/>
                </a:solidFill>
              </a:rPr>
              <a:t>Welcome!</a:t>
            </a:r>
          </a:p>
        </p:txBody>
      </p:sp>
      <p:sp>
        <p:nvSpPr>
          <p:cNvPr id="71" name="Shape 71"/>
          <p:cNvSpPr txBox="1">
            <a:spLocks noGrp="1"/>
          </p:cNvSpPr>
          <p:nvPr>
            <p:ph type="body" idx="1"/>
          </p:nvPr>
        </p:nvSpPr>
        <p:spPr>
          <a:xfrm>
            <a:off x="311700" y="1228675"/>
            <a:ext cx="8520599" cy="3340199"/>
          </a:xfrm>
          <a:prstGeom prst="rect">
            <a:avLst/>
          </a:prstGeom>
        </p:spPr>
        <p:txBody>
          <a:bodyPr lIns="91425" tIns="91425" rIns="91425" bIns="91425" anchor="t" anchorCtr="0">
            <a:noAutofit/>
          </a:bodyPr>
          <a:lstStyle/>
          <a:p>
            <a:pPr lvl="0" rtl="0">
              <a:lnSpc>
                <a:spcPct val="100000"/>
              </a:lnSpc>
              <a:spcBef>
                <a:spcPts val="0"/>
              </a:spcBef>
              <a:spcAft>
                <a:spcPts val="0"/>
              </a:spcAft>
              <a:buNone/>
            </a:pPr>
            <a:r>
              <a:rPr lang="en" sz="2400">
                <a:solidFill>
                  <a:srgbClr val="FFFFFF"/>
                </a:solidFill>
                <a:latin typeface="Calibri"/>
                <a:ea typeface="Calibri"/>
                <a:cs typeface="Calibri"/>
                <a:sym typeface="Calibri"/>
              </a:rPr>
              <a:t>Megan Miller</a:t>
            </a:r>
          </a:p>
          <a:p>
            <a:pPr lvl="0" rtl="0">
              <a:lnSpc>
                <a:spcPct val="100000"/>
              </a:lnSpc>
              <a:spcBef>
                <a:spcPts val="0"/>
              </a:spcBef>
              <a:spcAft>
                <a:spcPts val="0"/>
              </a:spcAft>
              <a:buNone/>
            </a:pPr>
            <a:r>
              <a:rPr lang="en" sz="2400" u="sng">
                <a:solidFill>
                  <a:srgbClr val="FFFFFF"/>
                </a:solidFill>
                <a:latin typeface="Calibri"/>
                <a:ea typeface="Calibri"/>
                <a:cs typeface="Calibri"/>
                <a:sym typeface="Calibri"/>
                <a:hlinkClick r:id="rId3"/>
              </a:rPr>
              <a:t>mmiller@mbgsd.org</a:t>
            </a:r>
          </a:p>
          <a:p>
            <a:pPr lvl="0" rtl="0">
              <a:lnSpc>
                <a:spcPct val="100000"/>
              </a:lnSpc>
              <a:spcBef>
                <a:spcPts val="0"/>
              </a:spcBef>
              <a:spcAft>
                <a:spcPts val="0"/>
              </a:spcAft>
              <a:buNone/>
            </a:pPr>
            <a:r>
              <a:rPr lang="en" sz="2400">
                <a:solidFill>
                  <a:srgbClr val="FFFFFF"/>
                </a:solidFill>
                <a:latin typeface="Calibri"/>
                <a:ea typeface="Calibri"/>
                <a:cs typeface="Calibri"/>
                <a:sym typeface="Calibri"/>
              </a:rPr>
              <a:t>6th, 7th, 8th Grade Social Studies</a:t>
            </a:r>
          </a:p>
          <a:p>
            <a:pPr lvl="0" rtl="0">
              <a:lnSpc>
                <a:spcPct val="100000"/>
              </a:lnSpc>
              <a:spcBef>
                <a:spcPts val="0"/>
              </a:spcBef>
              <a:spcAft>
                <a:spcPts val="0"/>
              </a:spcAft>
              <a:buNone/>
            </a:pPr>
            <a:r>
              <a:rPr lang="en" sz="2400">
                <a:solidFill>
                  <a:srgbClr val="FFFFFF"/>
                </a:solidFill>
                <a:latin typeface="Calibri"/>
                <a:ea typeface="Calibri"/>
                <a:cs typeface="Calibri"/>
                <a:sym typeface="Calibri"/>
              </a:rPr>
              <a:t>Mechanicsburg Middle School</a:t>
            </a:r>
          </a:p>
          <a:p>
            <a:pPr lvl="0" rtl="0">
              <a:lnSpc>
                <a:spcPct val="100000"/>
              </a:lnSpc>
              <a:spcBef>
                <a:spcPts val="0"/>
              </a:spcBef>
              <a:spcAft>
                <a:spcPts val="0"/>
              </a:spcAft>
              <a:buNone/>
            </a:pPr>
            <a:endParaRPr sz="2400">
              <a:solidFill>
                <a:srgbClr val="FFFFFF"/>
              </a:solidFill>
              <a:latin typeface="Calibri"/>
              <a:ea typeface="Calibri"/>
              <a:cs typeface="Calibri"/>
              <a:sym typeface="Calibri"/>
            </a:endParaRPr>
          </a:p>
          <a:p>
            <a:pPr lvl="0" rtl="0">
              <a:lnSpc>
                <a:spcPct val="100000"/>
              </a:lnSpc>
              <a:spcBef>
                <a:spcPts val="0"/>
              </a:spcBef>
              <a:spcAft>
                <a:spcPts val="0"/>
              </a:spcAft>
              <a:buNone/>
            </a:pPr>
            <a:r>
              <a:rPr lang="en" sz="2400">
                <a:solidFill>
                  <a:srgbClr val="FFFFFF"/>
                </a:solidFill>
                <a:latin typeface="Calibri"/>
                <a:ea typeface="Calibri"/>
                <a:cs typeface="Calibri"/>
                <a:sym typeface="Calibri"/>
              </a:rPr>
              <a:t>Michael Petrillo</a:t>
            </a:r>
          </a:p>
          <a:p>
            <a:pPr lvl="0" rtl="0">
              <a:lnSpc>
                <a:spcPct val="100000"/>
              </a:lnSpc>
              <a:spcBef>
                <a:spcPts val="0"/>
              </a:spcBef>
              <a:spcAft>
                <a:spcPts val="0"/>
              </a:spcAft>
              <a:buNone/>
            </a:pPr>
            <a:r>
              <a:rPr lang="en" sz="2400" u="sng">
                <a:solidFill>
                  <a:srgbClr val="FFFFFF"/>
                </a:solidFill>
                <a:latin typeface="Calibri"/>
                <a:ea typeface="Calibri"/>
                <a:cs typeface="Calibri"/>
                <a:sym typeface="Calibri"/>
                <a:hlinkClick r:id="rId4"/>
              </a:rPr>
              <a:t>mpetrillo@mbgsd.org</a:t>
            </a:r>
          </a:p>
          <a:p>
            <a:pPr lvl="0" rtl="0">
              <a:lnSpc>
                <a:spcPct val="100000"/>
              </a:lnSpc>
              <a:spcBef>
                <a:spcPts val="0"/>
              </a:spcBef>
              <a:spcAft>
                <a:spcPts val="0"/>
              </a:spcAft>
              <a:buNone/>
            </a:pPr>
            <a:r>
              <a:rPr lang="en" sz="2400">
                <a:solidFill>
                  <a:srgbClr val="FFFFFF"/>
                </a:solidFill>
                <a:latin typeface="Calibri"/>
                <a:ea typeface="Calibri"/>
                <a:cs typeface="Calibri"/>
                <a:sym typeface="Calibri"/>
              </a:rPr>
              <a:t>6th, 7th, 8th Grade Science</a:t>
            </a:r>
          </a:p>
          <a:p>
            <a:pPr lvl="0">
              <a:lnSpc>
                <a:spcPct val="100000"/>
              </a:lnSpc>
              <a:spcBef>
                <a:spcPts val="0"/>
              </a:spcBef>
              <a:spcAft>
                <a:spcPts val="0"/>
              </a:spcAft>
              <a:buNone/>
            </a:pPr>
            <a:r>
              <a:rPr lang="en" sz="2400">
                <a:solidFill>
                  <a:srgbClr val="FFFFFF"/>
                </a:solidFill>
                <a:latin typeface="Calibri"/>
                <a:ea typeface="Calibri"/>
                <a:cs typeface="Calibri"/>
                <a:sym typeface="Calibri"/>
              </a:rPr>
              <a:t>Mechanicsburg Middle School</a:t>
            </a:r>
          </a:p>
        </p:txBody>
      </p:sp>
      <p:pic>
        <p:nvPicPr>
          <p:cNvPr id="72" name="Shape 72"/>
          <p:cNvPicPr preferRelativeResize="0"/>
          <p:nvPr/>
        </p:nvPicPr>
        <p:blipFill>
          <a:blip r:embed="rId5">
            <a:alphaModFix/>
          </a:blip>
          <a:stretch>
            <a:fillRect/>
          </a:stretch>
        </p:blipFill>
        <p:spPr>
          <a:xfrm>
            <a:off x="6970828" y="1635875"/>
            <a:ext cx="1766475" cy="170105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27BA0"/>
        </a:solidFill>
        <a:effectLst/>
      </p:bgPr>
    </p:bg>
    <p:spTree>
      <p:nvGrpSpPr>
        <p:cNvPr id="1" name="Shape 282"/>
        <p:cNvGrpSpPr/>
        <p:nvPr/>
      </p:nvGrpSpPr>
      <p:grpSpPr>
        <a:xfrm>
          <a:off x="0" y="0"/>
          <a:ext cx="0" cy="0"/>
          <a:chOff x="0" y="0"/>
          <a:chExt cx="0" cy="0"/>
        </a:xfrm>
      </p:grpSpPr>
      <p:sp>
        <p:nvSpPr>
          <p:cNvPr id="283" name="Shape 283"/>
          <p:cNvSpPr txBox="1">
            <a:spLocks noGrp="1"/>
          </p:cNvSpPr>
          <p:nvPr>
            <p:ph type="title"/>
          </p:nvPr>
        </p:nvSpPr>
        <p:spPr>
          <a:xfrm>
            <a:off x="311700" y="292850"/>
            <a:ext cx="8520599" cy="800999"/>
          </a:xfrm>
          <a:prstGeom prst="rect">
            <a:avLst/>
          </a:prstGeom>
        </p:spPr>
        <p:txBody>
          <a:bodyPr lIns="91425" tIns="91425" rIns="91425" bIns="91425" anchor="t" anchorCtr="0">
            <a:noAutofit/>
          </a:bodyPr>
          <a:lstStyle/>
          <a:p>
            <a:pPr lvl="0" algn="ctr" rtl="0">
              <a:spcBef>
                <a:spcPts val="0"/>
              </a:spcBef>
              <a:buNone/>
            </a:pPr>
            <a:r>
              <a:rPr lang="en"/>
              <a:t>Ed puzzle</a:t>
            </a:r>
          </a:p>
        </p:txBody>
      </p:sp>
      <p:sp>
        <p:nvSpPr>
          <p:cNvPr id="284" name="Shape 284"/>
          <p:cNvSpPr txBox="1">
            <a:spLocks noGrp="1"/>
          </p:cNvSpPr>
          <p:nvPr>
            <p:ph type="body" idx="1"/>
          </p:nvPr>
        </p:nvSpPr>
        <p:spPr>
          <a:xfrm>
            <a:off x="311700" y="1278900"/>
            <a:ext cx="4589999" cy="2585699"/>
          </a:xfrm>
          <a:prstGeom prst="rect">
            <a:avLst/>
          </a:prstGeom>
        </p:spPr>
        <p:txBody>
          <a:bodyPr lIns="91425" tIns="91425" rIns="91425" bIns="91425" anchor="t" anchorCtr="0">
            <a:noAutofit/>
          </a:bodyPr>
          <a:lstStyle/>
          <a:p>
            <a:pPr marL="457200" lvl="0" indent="-381000" rtl="0">
              <a:spcBef>
                <a:spcPts val="0"/>
              </a:spcBef>
              <a:buClr>
                <a:srgbClr val="000000"/>
              </a:buClr>
              <a:buSzPct val="100000"/>
              <a:buFont typeface="Calibri"/>
            </a:pPr>
            <a:r>
              <a:rPr lang="en" sz="2400">
                <a:solidFill>
                  <a:srgbClr val="000000"/>
                </a:solidFill>
                <a:latin typeface="Calibri"/>
                <a:ea typeface="Calibri"/>
                <a:cs typeface="Calibri"/>
                <a:sym typeface="Calibri"/>
              </a:rPr>
              <a:t>Take preexisting videos (Youtube and other sites) and embed questions, comments, and your voice to make it more of an interactive piece.</a:t>
            </a:r>
          </a:p>
          <a:p>
            <a:pPr marL="457200" lvl="0" indent="-381000" rtl="0">
              <a:spcBef>
                <a:spcPts val="0"/>
              </a:spcBef>
              <a:buClr>
                <a:srgbClr val="000000"/>
              </a:buClr>
              <a:buSzPct val="100000"/>
              <a:buFont typeface="Calibri"/>
            </a:pPr>
            <a:r>
              <a:rPr lang="en" sz="2400">
                <a:solidFill>
                  <a:srgbClr val="000000"/>
                </a:solidFill>
                <a:latin typeface="Calibri"/>
                <a:ea typeface="Calibri"/>
                <a:cs typeface="Calibri"/>
                <a:sym typeface="Calibri"/>
              </a:rPr>
              <a:t>Easily sent to your Google Classroom classes as an assignment</a:t>
            </a:r>
          </a:p>
          <a:p>
            <a:pPr lvl="0" rtl="0">
              <a:spcBef>
                <a:spcPts val="0"/>
              </a:spcBef>
              <a:buNone/>
            </a:pPr>
            <a:endParaRPr sz="2400">
              <a:latin typeface="Calibri"/>
              <a:ea typeface="Calibri"/>
              <a:cs typeface="Calibri"/>
              <a:sym typeface="Calibri"/>
            </a:endParaRPr>
          </a:p>
          <a:p>
            <a:pPr lvl="0" rtl="0">
              <a:spcBef>
                <a:spcPts val="0"/>
              </a:spcBef>
              <a:buNone/>
            </a:pPr>
            <a:endParaRPr/>
          </a:p>
          <a:p>
            <a:pPr lvl="0" rtl="0">
              <a:spcBef>
                <a:spcPts val="0"/>
              </a:spcBef>
              <a:buNone/>
            </a:pPr>
            <a:endParaRPr/>
          </a:p>
          <a:p>
            <a:pPr lvl="0" rtl="0">
              <a:spcBef>
                <a:spcPts val="0"/>
              </a:spcBef>
              <a:buNone/>
            </a:pPr>
            <a:r>
              <a:rPr lang="en" sz="1200">
                <a:solidFill>
                  <a:srgbClr val="FF0000"/>
                </a:solidFill>
              </a:rPr>
              <a:t>I created an example, but I need you to look at it. </a:t>
            </a:r>
            <a:r>
              <a:rPr lang="en" sz="1200" u="sng">
                <a:solidFill>
                  <a:schemeClr val="hlink"/>
                </a:solidFill>
                <a:hlinkClick r:id="rId3"/>
              </a:rPr>
              <a:t>https://edpuzzle.com/assignments/56ca40a1d8ace53c414e37d7/watch</a:t>
            </a:r>
          </a:p>
        </p:txBody>
      </p:sp>
      <p:pic>
        <p:nvPicPr>
          <p:cNvPr id="285" name="Shape 285"/>
          <p:cNvPicPr preferRelativeResize="0"/>
          <p:nvPr/>
        </p:nvPicPr>
        <p:blipFill>
          <a:blip r:embed="rId4">
            <a:alphaModFix/>
          </a:blip>
          <a:stretch>
            <a:fillRect/>
          </a:stretch>
        </p:blipFill>
        <p:spPr>
          <a:xfrm>
            <a:off x="4634800" y="1278900"/>
            <a:ext cx="4456150" cy="2118424"/>
          </a:xfrm>
          <a:prstGeom prst="rect">
            <a:avLst/>
          </a:prstGeom>
          <a:noFill/>
          <a:ln>
            <a:noFill/>
          </a:ln>
        </p:spPr>
      </p:pic>
      <p:pic>
        <p:nvPicPr>
          <p:cNvPr id="286" name="Shape 286"/>
          <p:cNvPicPr preferRelativeResize="0"/>
          <p:nvPr/>
        </p:nvPicPr>
        <p:blipFill>
          <a:blip r:embed="rId5">
            <a:alphaModFix/>
          </a:blip>
          <a:stretch>
            <a:fillRect/>
          </a:stretch>
        </p:blipFill>
        <p:spPr>
          <a:xfrm>
            <a:off x="4117200" y="3864596"/>
            <a:ext cx="1551974" cy="8691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980000"/>
        </a:solidFill>
        <a:effectLst/>
      </p:bgPr>
    </p:bg>
    <p:spTree>
      <p:nvGrpSpPr>
        <p:cNvPr id="1" name="Shape 290"/>
        <p:cNvGrpSpPr/>
        <p:nvPr/>
      </p:nvGrpSpPr>
      <p:grpSpPr>
        <a:xfrm>
          <a:off x="0" y="0"/>
          <a:ext cx="0" cy="0"/>
          <a:chOff x="0" y="0"/>
          <a:chExt cx="0" cy="0"/>
        </a:xfrm>
      </p:grpSpPr>
      <p:sp>
        <p:nvSpPr>
          <p:cNvPr id="291" name="Shape 291"/>
          <p:cNvSpPr txBox="1">
            <a:spLocks noGrp="1"/>
          </p:cNvSpPr>
          <p:nvPr>
            <p:ph type="title"/>
          </p:nvPr>
        </p:nvSpPr>
        <p:spPr>
          <a:xfrm>
            <a:off x="311700" y="292850"/>
            <a:ext cx="8520599" cy="800999"/>
          </a:xfrm>
          <a:prstGeom prst="rect">
            <a:avLst/>
          </a:prstGeom>
        </p:spPr>
        <p:txBody>
          <a:bodyPr lIns="91425" tIns="91425" rIns="91425" bIns="91425" anchor="t" anchorCtr="0">
            <a:noAutofit/>
          </a:bodyPr>
          <a:lstStyle/>
          <a:p>
            <a:pPr lvl="0" algn="ctr">
              <a:spcBef>
                <a:spcPts val="0"/>
              </a:spcBef>
              <a:buNone/>
            </a:pPr>
            <a:r>
              <a:rPr lang="en" u="sng">
                <a:solidFill>
                  <a:schemeClr val="lt1"/>
                </a:solidFill>
              </a:rPr>
              <a:t>questions?  Please feel free to contact us!</a:t>
            </a:r>
          </a:p>
        </p:txBody>
      </p:sp>
      <p:sp>
        <p:nvSpPr>
          <p:cNvPr id="292" name="Shape 292"/>
          <p:cNvSpPr txBox="1">
            <a:spLocks noGrp="1"/>
          </p:cNvSpPr>
          <p:nvPr>
            <p:ph type="body" idx="1"/>
          </p:nvPr>
        </p:nvSpPr>
        <p:spPr>
          <a:xfrm>
            <a:off x="311700" y="1183650"/>
            <a:ext cx="8520599" cy="3340199"/>
          </a:xfrm>
          <a:prstGeom prst="rect">
            <a:avLst/>
          </a:prstGeom>
        </p:spPr>
        <p:txBody>
          <a:bodyPr lIns="91425" tIns="91425" rIns="91425" bIns="91425" anchor="t" anchorCtr="0">
            <a:noAutofit/>
          </a:bodyPr>
          <a:lstStyle/>
          <a:p>
            <a:pPr lvl="0" algn="ctr" rtl="0">
              <a:lnSpc>
                <a:spcPct val="100000"/>
              </a:lnSpc>
              <a:spcBef>
                <a:spcPts val="0"/>
              </a:spcBef>
              <a:spcAft>
                <a:spcPts val="0"/>
              </a:spcAft>
              <a:buNone/>
            </a:pPr>
            <a:r>
              <a:rPr lang="en" sz="2400">
                <a:solidFill>
                  <a:schemeClr val="lt1"/>
                </a:solidFill>
                <a:latin typeface="Calibri"/>
                <a:ea typeface="Calibri"/>
                <a:cs typeface="Calibri"/>
                <a:sym typeface="Calibri"/>
              </a:rPr>
              <a:t>Megan Miller</a:t>
            </a:r>
          </a:p>
          <a:p>
            <a:pPr lvl="0" algn="ctr" rtl="0">
              <a:lnSpc>
                <a:spcPct val="100000"/>
              </a:lnSpc>
              <a:spcBef>
                <a:spcPts val="0"/>
              </a:spcBef>
              <a:spcAft>
                <a:spcPts val="0"/>
              </a:spcAft>
              <a:buNone/>
            </a:pPr>
            <a:r>
              <a:rPr lang="en" sz="2400" u="sng">
                <a:solidFill>
                  <a:schemeClr val="lt1"/>
                </a:solidFill>
                <a:latin typeface="Calibri"/>
                <a:ea typeface="Calibri"/>
                <a:cs typeface="Calibri"/>
                <a:sym typeface="Calibri"/>
                <a:hlinkClick r:id="rId3"/>
              </a:rPr>
              <a:t>mmiller@mbgsd.org</a:t>
            </a:r>
          </a:p>
          <a:p>
            <a:pPr lvl="0" algn="ctr" rtl="0">
              <a:lnSpc>
                <a:spcPct val="100000"/>
              </a:lnSpc>
              <a:spcBef>
                <a:spcPts val="0"/>
              </a:spcBef>
              <a:spcAft>
                <a:spcPts val="0"/>
              </a:spcAft>
              <a:buNone/>
            </a:pPr>
            <a:r>
              <a:rPr lang="en" sz="2400">
                <a:solidFill>
                  <a:schemeClr val="lt1"/>
                </a:solidFill>
                <a:latin typeface="Calibri"/>
                <a:ea typeface="Calibri"/>
                <a:cs typeface="Calibri"/>
                <a:sym typeface="Calibri"/>
              </a:rPr>
              <a:t>6th, 7th, 8th Grade Social Studies</a:t>
            </a:r>
          </a:p>
          <a:p>
            <a:pPr lvl="0" algn="ctr" rtl="0">
              <a:lnSpc>
                <a:spcPct val="100000"/>
              </a:lnSpc>
              <a:spcBef>
                <a:spcPts val="0"/>
              </a:spcBef>
              <a:spcAft>
                <a:spcPts val="0"/>
              </a:spcAft>
              <a:buNone/>
            </a:pPr>
            <a:r>
              <a:rPr lang="en" sz="2400">
                <a:solidFill>
                  <a:schemeClr val="lt1"/>
                </a:solidFill>
                <a:latin typeface="Calibri"/>
                <a:ea typeface="Calibri"/>
                <a:cs typeface="Calibri"/>
                <a:sym typeface="Calibri"/>
              </a:rPr>
              <a:t>Mechanicsburg Middle School</a:t>
            </a:r>
          </a:p>
          <a:p>
            <a:pPr lvl="0" algn="ctr" rtl="0">
              <a:lnSpc>
                <a:spcPct val="100000"/>
              </a:lnSpc>
              <a:spcBef>
                <a:spcPts val="0"/>
              </a:spcBef>
              <a:spcAft>
                <a:spcPts val="0"/>
              </a:spcAft>
              <a:buNone/>
            </a:pPr>
            <a:endParaRPr sz="2400">
              <a:solidFill>
                <a:schemeClr val="lt1"/>
              </a:solidFill>
              <a:latin typeface="Calibri"/>
              <a:ea typeface="Calibri"/>
              <a:cs typeface="Calibri"/>
              <a:sym typeface="Calibri"/>
            </a:endParaRPr>
          </a:p>
          <a:p>
            <a:pPr lvl="0" algn="ctr" rtl="0">
              <a:lnSpc>
                <a:spcPct val="100000"/>
              </a:lnSpc>
              <a:spcBef>
                <a:spcPts val="0"/>
              </a:spcBef>
              <a:spcAft>
                <a:spcPts val="0"/>
              </a:spcAft>
              <a:buNone/>
            </a:pPr>
            <a:r>
              <a:rPr lang="en" sz="2400">
                <a:solidFill>
                  <a:schemeClr val="lt1"/>
                </a:solidFill>
                <a:latin typeface="Calibri"/>
                <a:ea typeface="Calibri"/>
                <a:cs typeface="Calibri"/>
                <a:sym typeface="Calibri"/>
              </a:rPr>
              <a:t>Michael Petrillo</a:t>
            </a:r>
          </a:p>
          <a:p>
            <a:pPr lvl="0" algn="ctr" rtl="0">
              <a:lnSpc>
                <a:spcPct val="100000"/>
              </a:lnSpc>
              <a:spcBef>
                <a:spcPts val="0"/>
              </a:spcBef>
              <a:spcAft>
                <a:spcPts val="0"/>
              </a:spcAft>
              <a:buNone/>
            </a:pPr>
            <a:r>
              <a:rPr lang="en" sz="2400" u="sng">
                <a:solidFill>
                  <a:schemeClr val="lt1"/>
                </a:solidFill>
                <a:latin typeface="Calibri"/>
                <a:ea typeface="Calibri"/>
                <a:cs typeface="Calibri"/>
                <a:sym typeface="Calibri"/>
                <a:hlinkClick r:id="rId4"/>
              </a:rPr>
              <a:t>mpetrillo@mbgsd.org</a:t>
            </a:r>
          </a:p>
          <a:p>
            <a:pPr lvl="0" algn="ctr" rtl="0">
              <a:lnSpc>
                <a:spcPct val="100000"/>
              </a:lnSpc>
              <a:spcBef>
                <a:spcPts val="0"/>
              </a:spcBef>
              <a:spcAft>
                <a:spcPts val="0"/>
              </a:spcAft>
              <a:buNone/>
            </a:pPr>
            <a:r>
              <a:rPr lang="en" sz="2400">
                <a:solidFill>
                  <a:schemeClr val="lt1"/>
                </a:solidFill>
                <a:latin typeface="Calibri"/>
                <a:ea typeface="Calibri"/>
                <a:cs typeface="Calibri"/>
                <a:sym typeface="Calibri"/>
              </a:rPr>
              <a:t>6th, 7th, 8th Grade Science</a:t>
            </a:r>
          </a:p>
          <a:p>
            <a:pPr lvl="0" algn="ctr" rtl="0">
              <a:lnSpc>
                <a:spcPct val="100000"/>
              </a:lnSpc>
              <a:spcBef>
                <a:spcPts val="0"/>
              </a:spcBef>
              <a:spcAft>
                <a:spcPts val="0"/>
              </a:spcAft>
              <a:buNone/>
            </a:pPr>
            <a:r>
              <a:rPr lang="en" sz="2400">
                <a:solidFill>
                  <a:schemeClr val="lt1"/>
                </a:solidFill>
                <a:latin typeface="Calibri"/>
                <a:ea typeface="Calibri"/>
                <a:cs typeface="Calibri"/>
                <a:sym typeface="Calibri"/>
              </a:rPr>
              <a:t>Mechanicsburg Middle School</a:t>
            </a:r>
          </a:p>
          <a:p>
            <a:pPr lvl="0" algn="ctr">
              <a:spcBef>
                <a:spcPts val="0"/>
              </a:spcBef>
              <a:buNone/>
            </a:pPr>
            <a:endParaRPr/>
          </a:p>
        </p:txBody>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6FA8DC"/>
        </a:solidFill>
        <a:effectLst/>
      </p:bgPr>
    </p:bg>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311700" y="292850"/>
            <a:ext cx="8520599" cy="800999"/>
          </a:xfrm>
          <a:prstGeom prst="rect">
            <a:avLst/>
          </a:prstGeom>
        </p:spPr>
        <p:txBody>
          <a:bodyPr lIns="91425" tIns="91425" rIns="91425" bIns="91425" anchor="t" anchorCtr="0">
            <a:noAutofit/>
          </a:bodyPr>
          <a:lstStyle/>
          <a:p>
            <a:pPr lvl="0" algn="ctr">
              <a:spcBef>
                <a:spcPts val="0"/>
              </a:spcBef>
              <a:buNone/>
            </a:pPr>
            <a:r>
              <a:rPr lang="en" sz="3600"/>
              <a:t>How does using technology enhance student learning?</a:t>
            </a:r>
          </a:p>
        </p:txBody>
      </p:sp>
      <p:pic>
        <p:nvPicPr>
          <p:cNvPr id="78" name="Shape 78"/>
          <p:cNvPicPr preferRelativeResize="0"/>
          <p:nvPr/>
        </p:nvPicPr>
        <p:blipFill>
          <a:blip r:embed="rId3">
            <a:alphaModFix/>
          </a:blip>
          <a:stretch>
            <a:fillRect/>
          </a:stretch>
        </p:blipFill>
        <p:spPr>
          <a:xfrm>
            <a:off x="2232573" y="1184924"/>
            <a:ext cx="4278652" cy="3519202"/>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311700" y="292850"/>
            <a:ext cx="8520599" cy="800999"/>
          </a:xfrm>
          <a:prstGeom prst="rect">
            <a:avLst/>
          </a:prstGeom>
        </p:spPr>
        <p:txBody>
          <a:bodyPr lIns="91425" tIns="91425" rIns="91425" bIns="91425" anchor="t" anchorCtr="0">
            <a:noAutofit/>
          </a:bodyPr>
          <a:lstStyle/>
          <a:p>
            <a:pPr lvl="0" algn="ctr">
              <a:spcBef>
                <a:spcPts val="0"/>
              </a:spcBef>
              <a:buNone/>
            </a:pPr>
            <a:r>
              <a:rPr lang="en"/>
              <a:t>The wonderful world of Google Apps</a:t>
            </a:r>
          </a:p>
        </p:txBody>
      </p:sp>
      <p:sp>
        <p:nvSpPr>
          <p:cNvPr id="84" name="Shape 84"/>
          <p:cNvSpPr txBox="1">
            <a:spLocks noGrp="1"/>
          </p:cNvSpPr>
          <p:nvPr>
            <p:ph type="body" idx="1"/>
          </p:nvPr>
        </p:nvSpPr>
        <p:spPr>
          <a:xfrm>
            <a:off x="311700" y="1466200"/>
            <a:ext cx="8520599" cy="3340199"/>
          </a:xfrm>
          <a:prstGeom prst="rect">
            <a:avLst/>
          </a:prstGeom>
        </p:spPr>
        <p:txBody>
          <a:bodyPr lIns="91425" tIns="91425" rIns="91425" bIns="91425" anchor="t" anchorCtr="0">
            <a:noAutofit/>
          </a:bodyPr>
          <a:lstStyle/>
          <a:p>
            <a:pPr marL="457200" lvl="0" indent="-419100" rtl="0">
              <a:spcBef>
                <a:spcPts val="0"/>
              </a:spcBef>
              <a:buClr>
                <a:srgbClr val="000000"/>
              </a:buClr>
              <a:buSzPct val="100000"/>
              <a:buFont typeface="Calibri"/>
            </a:pPr>
            <a:r>
              <a:rPr lang="en" sz="3000">
                <a:solidFill>
                  <a:srgbClr val="000000"/>
                </a:solidFill>
                <a:latin typeface="Calibri"/>
                <a:ea typeface="Calibri"/>
                <a:cs typeface="Calibri"/>
                <a:sym typeface="Calibri"/>
              </a:rPr>
              <a:t>Google Docs</a:t>
            </a:r>
          </a:p>
          <a:p>
            <a:pPr marL="457200" lvl="0" indent="-419100" rtl="0">
              <a:spcBef>
                <a:spcPts val="0"/>
              </a:spcBef>
              <a:buClr>
                <a:srgbClr val="000000"/>
              </a:buClr>
              <a:buSzPct val="100000"/>
              <a:buFont typeface="Calibri"/>
            </a:pPr>
            <a:r>
              <a:rPr lang="en" sz="3000">
                <a:solidFill>
                  <a:srgbClr val="000000"/>
                </a:solidFill>
                <a:latin typeface="Calibri"/>
                <a:ea typeface="Calibri"/>
                <a:cs typeface="Calibri"/>
                <a:sym typeface="Calibri"/>
              </a:rPr>
              <a:t>Google Slides</a:t>
            </a:r>
          </a:p>
          <a:p>
            <a:pPr marL="457200" lvl="0" indent="-419100" rtl="0">
              <a:spcBef>
                <a:spcPts val="0"/>
              </a:spcBef>
              <a:buClr>
                <a:srgbClr val="000000"/>
              </a:buClr>
              <a:buSzPct val="100000"/>
              <a:buFont typeface="Calibri"/>
            </a:pPr>
            <a:r>
              <a:rPr lang="en" sz="3000">
                <a:solidFill>
                  <a:srgbClr val="000000"/>
                </a:solidFill>
                <a:latin typeface="Calibri"/>
                <a:ea typeface="Calibri"/>
                <a:cs typeface="Calibri"/>
                <a:sym typeface="Calibri"/>
              </a:rPr>
              <a:t>Google Drawing</a:t>
            </a:r>
          </a:p>
          <a:p>
            <a:pPr marL="457200" lvl="0" indent="-419100" rtl="0">
              <a:spcBef>
                <a:spcPts val="0"/>
              </a:spcBef>
              <a:buClr>
                <a:srgbClr val="000000"/>
              </a:buClr>
              <a:buSzPct val="100000"/>
              <a:buFont typeface="Calibri"/>
            </a:pPr>
            <a:r>
              <a:rPr lang="en" sz="3000">
                <a:solidFill>
                  <a:srgbClr val="000000"/>
                </a:solidFill>
                <a:latin typeface="Calibri"/>
                <a:ea typeface="Calibri"/>
                <a:cs typeface="Calibri"/>
                <a:sym typeface="Calibri"/>
              </a:rPr>
              <a:t>Google Forms/Sheets</a:t>
            </a:r>
          </a:p>
          <a:p>
            <a:pPr marL="457200" lvl="0" indent="-419100" rtl="0">
              <a:spcBef>
                <a:spcPts val="0"/>
              </a:spcBef>
              <a:buClr>
                <a:srgbClr val="000000"/>
              </a:buClr>
              <a:buSzPct val="100000"/>
              <a:buFont typeface="Calibri"/>
            </a:pPr>
            <a:r>
              <a:rPr lang="en" sz="3000">
                <a:solidFill>
                  <a:srgbClr val="000000"/>
                </a:solidFill>
                <a:latin typeface="Calibri"/>
                <a:ea typeface="Calibri"/>
                <a:cs typeface="Calibri"/>
                <a:sym typeface="Calibri"/>
              </a:rPr>
              <a:t>Google Sites</a:t>
            </a:r>
          </a:p>
          <a:p>
            <a:pPr marL="457200" lvl="0" indent="-419100">
              <a:spcBef>
                <a:spcPts val="0"/>
              </a:spcBef>
              <a:buClr>
                <a:srgbClr val="000000"/>
              </a:buClr>
              <a:buSzPct val="100000"/>
              <a:buFont typeface="Calibri"/>
            </a:pPr>
            <a:r>
              <a:rPr lang="en" sz="3000">
                <a:solidFill>
                  <a:srgbClr val="000000"/>
                </a:solidFill>
                <a:latin typeface="Calibri"/>
                <a:ea typeface="Calibri"/>
                <a:cs typeface="Calibri"/>
                <a:sym typeface="Calibri"/>
              </a:rPr>
              <a:t>Google Classroom</a:t>
            </a:r>
          </a:p>
        </p:txBody>
      </p:sp>
      <p:pic>
        <p:nvPicPr>
          <p:cNvPr id="85" name="Shape 85"/>
          <p:cNvPicPr preferRelativeResize="0"/>
          <p:nvPr/>
        </p:nvPicPr>
        <p:blipFill>
          <a:blip r:embed="rId3">
            <a:alphaModFix/>
          </a:blip>
          <a:stretch>
            <a:fillRect/>
          </a:stretch>
        </p:blipFill>
        <p:spPr>
          <a:xfrm>
            <a:off x="4756125" y="1584926"/>
            <a:ext cx="4147425" cy="1506675"/>
          </a:xfrm>
          <a:prstGeom prst="rect">
            <a:avLst/>
          </a:prstGeom>
          <a:noFill/>
          <a:ln>
            <a:noFill/>
          </a:ln>
        </p:spPr>
      </p:pic>
      <p:sp>
        <p:nvSpPr>
          <p:cNvPr id="86" name="Shape 86"/>
          <p:cNvSpPr txBox="1"/>
          <p:nvPr/>
        </p:nvSpPr>
        <p:spPr>
          <a:xfrm>
            <a:off x="4756125" y="4632450"/>
            <a:ext cx="4292999" cy="249299"/>
          </a:xfrm>
          <a:prstGeom prst="rect">
            <a:avLst/>
          </a:prstGeom>
          <a:noFill/>
          <a:ln>
            <a:noFill/>
          </a:ln>
        </p:spPr>
        <p:txBody>
          <a:bodyPr lIns="91425" tIns="91425" rIns="91425" bIns="91425" anchor="t" anchorCtr="0">
            <a:noAutofit/>
          </a:bodyPr>
          <a:lstStyle/>
          <a:p>
            <a:pPr lvl="0">
              <a:spcBef>
                <a:spcPts val="0"/>
              </a:spcBef>
              <a:buNone/>
            </a:pPr>
            <a:r>
              <a:rPr lang="en" sz="800"/>
              <a:t>Image taken from: </a:t>
            </a:r>
            <a:r>
              <a:rPr lang="en" sz="800" u="sng">
                <a:solidFill>
                  <a:schemeClr val="hlink"/>
                </a:solidFill>
                <a:hlinkClick r:id="rId4"/>
              </a:rPr>
              <a:t>http://d3s5n6bbhxr3im.cloudfront.net/wp-content/uploads/2015/11/googleapps.jpg</a:t>
            </a:r>
            <a:r>
              <a:rPr lang="en" sz="800"/>
              <a:t> </a:t>
            </a:r>
          </a:p>
        </p:txBody>
      </p: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311700" y="292850"/>
            <a:ext cx="8520599" cy="800999"/>
          </a:xfrm>
          <a:prstGeom prst="rect">
            <a:avLst/>
          </a:prstGeom>
        </p:spPr>
        <p:txBody>
          <a:bodyPr lIns="91425" tIns="91425" rIns="91425" bIns="91425" anchor="t" anchorCtr="0">
            <a:noAutofit/>
          </a:bodyPr>
          <a:lstStyle/>
          <a:p>
            <a:pPr lvl="0" algn="ctr">
              <a:spcBef>
                <a:spcPts val="0"/>
              </a:spcBef>
              <a:buNone/>
            </a:pPr>
            <a:r>
              <a:rPr lang="en" sz="3600"/>
              <a:t>Google Drive:  where your files and shared documents are stored</a:t>
            </a:r>
          </a:p>
        </p:txBody>
      </p:sp>
      <p:sp>
        <p:nvSpPr>
          <p:cNvPr id="92" name="Shape 92"/>
          <p:cNvSpPr txBox="1">
            <a:spLocks noGrp="1"/>
          </p:cNvSpPr>
          <p:nvPr>
            <p:ph type="body" idx="1"/>
          </p:nvPr>
        </p:nvSpPr>
        <p:spPr>
          <a:xfrm>
            <a:off x="311700" y="1228675"/>
            <a:ext cx="5483400" cy="3723299"/>
          </a:xfrm>
          <a:prstGeom prst="rect">
            <a:avLst/>
          </a:prstGeom>
        </p:spPr>
        <p:txBody>
          <a:bodyPr lIns="91425" tIns="91425" rIns="91425" bIns="91425" anchor="t" anchorCtr="0">
            <a:noAutofit/>
          </a:bodyPr>
          <a:lstStyle/>
          <a:p>
            <a:pPr marL="457200" lvl="0" indent="-381000" rtl="0">
              <a:spcBef>
                <a:spcPts val="0"/>
              </a:spcBef>
              <a:buClr>
                <a:srgbClr val="000000"/>
              </a:buClr>
              <a:buSzPct val="100000"/>
              <a:buFont typeface="Calibri"/>
            </a:pPr>
            <a:r>
              <a:rPr lang="en" sz="2400">
                <a:solidFill>
                  <a:srgbClr val="000000"/>
                </a:solidFill>
                <a:latin typeface="Calibri"/>
                <a:ea typeface="Calibri"/>
                <a:cs typeface="Calibri"/>
                <a:sym typeface="Calibri"/>
              </a:rPr>
              <a:t>On-line storage; no need for flash drives!</a:t>
            </a:r>
          </a:p>
          <a:p>
            <a:pPr marL="457200" lvl="0" indent="-381000" rtl="0">
              <a:spcBef>
                <a:spcPts val="0"/>
              </a:spcBef>
              <a:buClr>
                <a:srgbClr val="000000"/>
              </a:buClr>
              <a:buSzPct val="100000"/>
              <a:buFont typeface="Calibri"/>
            </a:pPr>
            <a:r>
              <a:rPr lang="en" sz="2400">
                <a:solidFill>
                  <a:srgbClr val="000000"/>
                </a:solidFill>
                <a:latin typeface="Calibri"/>
                <a:ea typeface="Calibri"/>
                <a:cs typeface="Calibri"/>
                <a:sym typeface="Calibri"/>
              </a:rPr>
              <a:t>Where you can create and share Google Docs, Slides, Forms, Drawings, etc…</a:t>
            </a:r>
          </a:p>
          <a:p>
            <a:pPr marL="457200" lvl="0" indent="-381000">
              <a:spcBef>
                <a:spcPts val="0"/>
              </a:spcBef>
              <a:buClr>
                <a:srgbClr val="000000"/>
              </a:buClr>
              <a:buSzPct val="100000"/>
              <a:buFont typeface="Calibri"/>
            </a:pPr>
            <a:r>
              <a:rPr lang="en" sz="2400">
                <a:solidFill>
                  <a:srgbClr val="000000"/>
                </a:solidFill>
                <a:latin typeface="Calibri"/>
                <a:ea typeface="Calibri"/>
                <a:cs typeface="Calibri"/>
                <a:sym typeface="Calibri"/>
              </a:rPr>
              <a:t>Where you can access shared files created through the Google Apps</a:t>
            </a:r>
          </a:p>
        </p:txBody>
      </p:sp>
      <p:pic>
        <p:nvPicPr>
          <p:cNvPr id="93" name="Shape 93"/>
          <p:cNvPicPr preferRelativeResize="0"/>
          <p:nvPr/>
        </p:nvPicPr>
        <p:blipFill>
          <a:blip r:embed="rId3">
            <a:alphaModFix/>
          </a:blip>
          <a:stretch>
            <a:fillRect/>
          </a:stretch>
        </p:blipFill>
        <p:spPr>
          <a:xfrm>
            <a:off x="5694049" y="1615050"/>
            <a:ext cx="3366674" cy="279534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6B8AF"/>
        </a:solidFill>
        <a:effectLst/>
      </p:bgPr>
    </p:bg>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311700" y="292850"/>
            <a:ext cx="8520599" cy="800999"/>
          </a:xfrm>
          <a:prstGeom prst="rect">
            <a:avLst/>
          </a:prstGeom>
        </p:spPr>
        <p:txBody>
          <a:bodyPr lIns="91425" tIns="91425" rIns="91425" bIns="91425" anchor="t" anchorCtr="0">
            <a:noAutofit/>
          </a:bodyPr>
          <a:lstStyle/>
          <a:p>
            <a:pPr lvl="0" algn="ctr">
              <a:spcBef>
                <a:spcPts val="0"/>
              </a:spcBef>
              <a:buNone/>
            </a:pPr>
            <a:r>
              <a:rPr lang="en"/>
              <a:t>How Do I access my Drive?</a:t>
            </a:r>
          </a:p>
        </p:txBody>
      </p:sp>
      <p:sp>
        <p:nvSpPr>
          <p:cNvPr id="99" name="Shape 99"/>
          <p:cNvSpPr txBox="1">
            <a:spLocks noGrp="1"/>
          </p:cNvSpPr>
          <p:nvPr>
            <p:ph type="body" idx="1"/>
          </p:nvPr>
        </p:nvSpPr>
        <p:spPr>
          <a:xfrm>
            <a:off x="5355775" y="904825"/>
            <a:ext cx="3310199" cy="4188899"/>
          </a:xfrm>
          <a:prstGeom prst="rect">
            <a:avLst/>
          </a:prstGeom>
        </p:spPr>
        <p:txBody>
          <a:bodyPr lIns="91425" tIns="91425" rIns="91425" bIns="91425" anchor="t" anchorCtr="0">
            <a:noAutofit/>
          </a:bodyPr>
          <a:lstStyle/>
          <a:p>
            <a:pPr marL="457200" lvl="0" indent="-381000" rtl="0">
              <a:spcBef>
                <a:spcPts val="0"/>
              </a:spcBef>
              <a:buClr>
                <a:srgbClr val="000000"/>
              </a:buClr>
              <a:buSzPct val="100000"/>
              <a:buFont typeface="Calibri"/>
            </a:pPr>
            <a:r>
              <a:rPr lang="en" sz="2400">
                <a:solidFill>
                  <a:srgbClr val="000000"/>
                </a:solidFill>
                <a:latin typeface="Calibri"/>
                <a:ea typeface="Calibri"/>
                <a:cs typeface="Calibri"/>
                <a:sym typeface="Calibri"/>
              </a:rPr>
              <a:t>Once you’re logged into Google, click on the “checkerboard” icon in the top right hand corner.</a:t>
            </a:r>
          </a:p>
          <a:p>
            <a:pPr marL="457200" lvl="0" indent="-381000" rtl="0">
              <a:spcBef>
                <a:spcPts val="0"/>
              </a:spcBef>
              <a:buClr>
                <a:srgbClr val="000000"/>
              </a:buClr>
              <a:buSzPct val="100000"/>
              <a:buFont typeface="Calibri"/>
            </a:pPr>
            <a:r>
              <a:rPr lang="en" sz="2400">
                <a:solidFill>
                  <a:srgbClr val="000000"/>
                </a:solidFill>
                <a:latin typeface="Calibri"/>
                <a:ea typeface="Calibri"/>
                <a:cs typeface="Calibri"/>
                <a:sym typeface="Calibri"/>
              </a:rPr>
              <a:t>A selection of Google Apps will appear.  </a:t>
            </a:r>
          </a:p>
          <a:p>
            <a:pPr marL="457200" lvl="0" indent="-381000">
              <a:spcBef>
                <a:spcPts val="0"/>
              </a:spcBef>
              <a:buClr>
                <a:srgbClr val="000000"/>
              </a:buClr>
              <a:buSzPct val="100000"/>
              <a:buFont typeface="Calibri"/>
            </a:pPr>
            <a:r>
              <a:rPr lang="en" sz="2400">
                <a:solidFill>
                  <a:srgbClr val="000000"/>
                </a:solidFill>
                <a:latin typeface="Calibri"/>
                <a:ea typeface="Calibri"/>
                <a:cs typeface="Calibri"/>
                <a:sym typeface="Calibri"/>
              </a:rPr>
              <a:t>Click on “Drive”</a:t>
            </a:r>
          </a:p>
        </p:txBody>
      </p:sp>
      <p:pic>
        <p:nvPicPr>
          <p:cNvPr id="100" name="Shape 100"/>
          <p:cNvPicPr preferRelativeResize="0"/>
          <p:nvPr/>
        </p:nvPicPr>
        <p:blipFill>
          <a:blip r:embed="rId3">
            <a:alphaModFix/>
          </a:blip>
          <a:stretch>
            <a:fillRect/>
          </a:stretch>
        </p:blipFill>
        <p:spPr>
          <a:xfrm>
            <a:off x="260249" y="1294424"/>
            <a:ext cx="4546275" cy="3409699"/>
          </a:xfrm>
          <a:prstGeom prst="rect">
            <a:avLst/>
          </a:prstGeom>
          <a:noFill/>
          <a:ln>
            <a:noFill/>
          </a:ln>
        </p:spPr>
      </p:pic>
      <p:sp>
        <p:nvSpPr>
          <p:cNvPr id="101" name="Shape 101"/>
          <p:cNvSpPr/>
          <p:nvPr/>
        </p:nvSpPr>
        <p:spPr>
          <a:xfrm rot="799048">
            <a:off x="4287015" y="1852516"/>
            <a:ext cx="1496441" cy="213642"/>
          </a:xfrm>
          <a:prstGeom prst="leftArrow">
            <a:avLst>
              <a:gd name="adj1" fmla="val 50000"/>
              <a:gd name="adj2" fmla="val 50000"/>
            </a:avLst>
          </a:prstGeom>
          <a:solidFill>
            <a:srgbClr val="FF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2" name="Shape 102"/>
          <p:cNvSpPr/>
          <p:nvPr/>
        </p:nvSpPr>
        <p:spPr>
          <a:xfrm rot="2873218">
            <a:off x="4229444" y="3262259"/>
            <a:ext cx="1482563" cy="201782"/>
          </a:xfrm>
          <a:prstGeom prst="leftArrow">
            <a:avLst>
              <a:gd name="adj1" fmla="val 50000"/>
              <a:gd name="adj2" fmla="val 50000"/>
            </a:avLst>
          </a:prstGeom>
          <a:solidFill>
            <a:srgbClr val="FF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A4C2F4"/>
        </a:solidFill>
        <a:effectLst/>
      </p:bgPr>
    </p:bg>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311700" y="292850"/>
            <a:ext cx="8520599" cy="800999"/>
          </a:xfrm>
          <a:prstGeom prst="rect">
            <a:avLst/>
          </a:prstGeom>
        </p:spPr>
        <p:txBody>
          <a:bodyPr lIns="91425" tIns="91425" rIns="91425" bIns="91425" anchor="t" anchorCtr="0">
            <a:noAutofit/>
          </a:bodyPr>
          <a:lstStyle/>
          <a:p>
            <a:pPr lvl="0" algn="ctr">
              <a:spcBef>
                <a:spcPts val="0"/>
              </a:spcBef>
              <a:buNone/>
            </a:pPr>
            <a:r>
              <a:rPr lang="en"/>
              <a:t>Creating and using google apps within the drive</a:t>
            </a:r>
          </a:p>
        </p:txBody>
      </p:sp>
      <p:sp>
        <p:nvSpPr>
          <p:cNvPr id="108" name="Shape 108"/>
          <p:cNvSpPr txBox="1">
            <a:spLocks noGrp="1"/>
          </p:cNvSpPr>
          <p:nvPr>
            <p:ph type="body" idx="1"/>
          </p:nvPr>
        </p:nvSpPr>
        <p:spPr>
          <a:xfrm>
            <a:off x="3776375" y="1311800"/>
            <a:ext cx="4453200" cy="3034500"/>
          </a:xfrm>
          <a:prstGeom prst="rect">
            <a:avLst/>
          </a:prstGeom>
        </p:spPr>
        <p:txBody>
          <a:bodyPr lIns="91425" tIns="91425" rIns="91425" bIns="91425" anchor="t" anchorCtr="0">
            <a:noAutofit/>
          </a:bodyPr>
          <a:lstStyle/>
          <a:p>
            <a:pPr marL="457200" lvl="0" indent="-381000">
              <a:spcBef>
                <a:spcPts val="0"/>
              </a:spcBef>
              <a:buClr>
                <a:srgbClr val="000000"/>
              </a:buClr>
              <a:buSzPct val="100000"/>
              <a:buFont typeface="Calibri"/>
            </a:pPr>
            <a:r>
              <a:rPr lang="en" sz="2400">
                <a:solidFill>
                  <a:srgbClr val="000000"/>
                </a:solidFill>
                <a:latin typeface="Calibri"/>
                <a:ea typeface="Calibri"/>
                <a:cs typeface="Calibri"/>
                <a:sym typeface="Calibri"/>
              </a:rPr>
              <a:t>Once you open your Drive, you can create, share, and view files that have been shared with you</a:t>
            </a:r>
          </a:p>
        </p:txBody>
      </p:sp>
      <p:pic>
        <p:nvPicPr>
          <p:cNvPr id="109" name="Shape 109"/>
          <p:cNvPicPr preferRelativeResize="0"/>
          <p:nvPr/>
        </p:nvPicPr>
        <p:blipFill>
          <a:blip r:embed="rId3">
            <a:alphaModFix/>
          </a:blip>
          <a:stretch>
            <a:fillRect/>
          </a:stretch>
        </p:blipFill>
        <p:spPr>
          <a:xfrm>
            <a:off x="1163800" y="1236348"/>
            <a:ext cx="1719675" cy="365007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9CB9C"/>
        </a:solidFill>
        <a:effectLst/>
      </p:bgPr>
    </p:bg>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311700" y="292850"/>
            <a:ext cx="8520599" cy="800999"/>
          </a:xfrm>
          <a:prstGeom prst="rect">
            <a:avLst/>
          </a:prstGeom>
        </p:spPr>
        <p:txBody>
          <a:bodyPr lIns="91425" tIns="91425" rIns="91425" bIns="91425" anchor="t" anchorCtr="0">
            <a:noAutofit/>
          </a:bodyPr>
          <a:lstStyle/>
          <a:p>
            <a:pPr lvl="0" algn="ctr">
              <a:spcBef>
                <a:spcPts val="0"/>
              </a:spcBef>
              <a:buNone/>
            </a:pPr>
            <a:r>
              <a:rPr lang="en"/>
              <a:t>Google Docs</a:t>
            </a:r>
          </a:p>
        </p:txBody>
      </p:sp>
      <p:sp>
        <p:nvSpPr>
          <p:cNvPr id="115" name="Shape 115"/>
          <p:cNvSpPr txBox="1">
            <a:spLocks noGrp="1"/>
          </p:cNvSpPr>
          <p:nvPr>
            <p:ph type="body" idx="1"/>
          </p:nvPr>
        </p:nvSpPr>
        <p:spPr>
          <a:xfrm>
            <a:off x="311700" y="1093850"/>
            <a:ext cx="4830300" cy="3474900"/>
          </a:xfrm>
          <a:prstGeom prst="rect">
            <a:avLst/>
          </a:prstGeom>
        </p:spPr>
        <p:txBody>
          <a:bodyPr lIns="91425" tIns="91425" rIns="91425" bIns="91425" anchor="t" anchorCtr="0">
            <a:noAutofit/>
          </a:bodyPr>
          <a:lstStyle/>
          <a:p>
            <a:pPr marL="457200" lvl="0" indent="-381000" rtl="0">
              <a:spcBef>
                <a:spcPts val="0"/>
              </a:spcBef>
              <a:buClr>
                <a:srgbClr val="000000"/>
              </a:buClr>
              <a:buSzPct val="100000"/>
              <a:buFont typeface="Calibri"/>
            </a:pPr>
            <a:r>
              <a:rPr lang="en" sz="2400">
                <a:solidFill>
                  <a:srgbClr val="000000"/>
                </a:solidFill>
                <a:latin typeface="Calibri"/>
                <a:ea typeface="Calibri"/>
                <a:cs typeface="Calibri"/>
                <a:sym typeface="Calibri"/>
              </a:rPr>
              <a:t>Works like Microsoft Word</a:t>
            </a:r>
          </a:p>
          <a:p>
            <a:pPr marL="457200" lvl="0" indent="-381000" rtl="0">
              <a:spcBef>
                <a:spcPts val="0"/>
              </a:spcBef>
              <a:buClr>
                <a:srgbClr val="000000"/>
              </a:buClr>
              <a:buSzPct val="100000"/>
              <a:buFont typeface="Calibri"/>
            </a:pPr>
            <a:r>
              <a:rPr lang="en" sz="2400">
                <a:solidFill>
                  <a:srgbClr val="000000"/>
                </a:solidFill>
                <a:latin typeface="Calibri"/>
                <a:ea typeface="Calibri"/>
                <a:cs typeface="Calibri"/>
                <a:sym typeface="Calibri"/>
              </a:rPr>
              <a:t>Allows multiple students to collaborate in real-time without being in the same place</a:t>
            </a:r>
          </a:p>
          <a:p>
            <a:pPr marL="457200" lvl="0" indent="-381000" rtl="0">
              <a:spcBef>
                <a:spcPts val="0"/>
              </a:spcBef>
              <a:buClr>
                <a:srgbClr val="000000"/>
              </a:buClr>
              <a:buSzPct val="100000"/>
              <a:buFont typeface="Calibri"/>
            </a:pPr>
            <a:r>
              <a:rPr lang="en" sz="2400">
                <a:solidFill>
                  <a:srgbClr val="000000"/>
                </a:solidFill>
                <a:latin typeface="Calibri"/>
                <a:ea typeface="Calibri"/>
                <a:cs typeface="Calibri"/>
                <a:sym typeface="Calibri"/>
              </a:rPr>
              <a:t>Great for essays, lab reports, book reports, or anything else that requires word processing</a:t>
            </a:r>
          </a:p>
          <a:p>
            <a:pPr marL="457200" lvl="0" indent="-381000">
              <a:spcBef>
                <a:spcPts val="0"/>
              </a:spcBef>
              <a:buClr>
                <a:srgbClr val="000000"/>
              </a:buClr>
              <a:buSzPct val="100000"/>
              <a:buFont typeface="Calibri"/>
            </a:pPr>
            <a:r>
              <a:rPr lang="en" sz="2400">
                <a:solidFill>
                  <a:srgbClr val="000000"/>
                </a:solidFill>
                <a:latin typeface="Calibri"/>
                <a:ea typeface="Calibri"/>
                <a:cs typeface="Calibri"/>
                <a:sym typeface="Calibri"/>
              </a:rPr>
              <a:t>Can upload existing Word files as Google Docs</a:t>
            </a:r>
          </a:p>
        </p:txBody>
      </p:sp>
      <p:pic>
        <p:nvPicPr>
          <p:cNvPr id="116" name="Shape 116"/>
          <p:cNvPicPr preferRelativeResize="0"/>
          <p:nvPr/>
        </p:nvPicPr>
        <p:blipFill>
          <a:blip r:embed="rId3">
            <a:alphaModFix/>
          </a:blip>
          <a:stretch>
            <a:fillRect/>
          </a:stretch>
        </p:blipFill>
        <p:spPr>
          <a:xfrm>
            <a:off x="5711700" y="683124"/>
            <a:ext cx="2456249" cy="3777250"/>
          </a:xfrm>
          <a:prstGeom prst="rect">
            <a:avLst/>
          </a:prstGeom>
          <a:noFill/>
          <a:ln>
            <a:noFill/>
          </a:ln>
        </p:spPr>
      </p:pic>
      <p:sp>
        <p:nvSpPr>
          <p:cNvPr id="117" name="Shape 117"/>
          <p:cNvSpPr/>
          <p:nvPr/>
        </p:nvSpPr>
        <p:spPr>
          <a:xfrm>
            <a:off x="6970800" y="3075700"/>
            <a:ext cx="1270500" cy="308699"/>
          </a:xfrm>
          <a:prstGeom prst="leftArrow">
            <a:avLst>
              <a:gd name="adj1" fmla="val 50000"/>
              <a:gd name="adj2" fmla="val 50000"/>
            </a:avLst>
          </a:prstGeom>
          <a:solidFill>
            <a:srgbClr val="FF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beach-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1072</Words>
  <Application>Microsoft Office PowerPoint</Application>
  <PresentationFormat>On-screen Show (16:9)</PresentationFormat>
  <Paragraphs>127</Paragraphs>
  <Slides>31</Slides>
  <Notes>31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Amatic SC</vt:lpstr>
      <vt:lpstr>Calibri</vt:lpstr>
      <vt:lpstr>Source Code Pro</vt:lpstr>
      <vt:lpstr>beach-day</vt:lpstr>
      <vt:lpstr>Do you have a google account?</vt:lpstr>
      <vt:lpstr>“Getting Your Feet Wet” With Technology in the classroom</vt:lpstr>
      <vt:lpstr>Welcome!</vt:lpstr>
      <vt:lpstr>How does using technology enhance student learning?</vt:lpstr>
      <vt:lpstr>The wonderful world of Google Apps</vt:lpstr>
      <vt:lpstr>Google Drive:  where your files and shared documents are stored</vt:lpstr>
      <vt:lpstr>How Do I access my Drive?</vt:lpstr>
      <vt:lpstr>Creating and using google apps within the drive</vt:lpstr>
      <vt:lpstr>Google Docs</vt:lpstr>
      <vt:lpstr>Student Example</vt:lpstr>
      <vt:lpstr>Google Slides</vt:lpstr>
      <vt:lpstr>Class example </vt:lpstr>
      <vt:lpstr>Google Drawing</vt:lpstr>
      <vt:lpstr>Student Example</vt:lpstr>
      <vt:lpstr>Google Classroom</vt:lpstr>
      <vt:lpstr>Getting started with Google Classroom</vt:lpstr>
      <vt:lpstr>To Set Up a class...</vt:lpstr>
      <vt:lpstr>How do students join my class?</vt:lpstr>
      <vt:lpstr>How do I create Assignments?</vt:lpstr>
      <vt:lpstr>How do students turn in assignments?</vt:lpstr>
      <vt:lpstr>How can i create a discussion question?</vt:lpstr>
      <vt:lpstr>Google Forms</vt:lpstr>
      <vt:lpstr>Grading Extension - Flubaroo</vt:lpstr>
      <vt:lpstr>Kahoot!</vt:lpstr>
      <vt:lpstr>Other Cool resources</vt:lpstr>
      <vt:lpstr>We Video </vt:lpstr>
      <vt:lpstr>For Mac Users - I Movie</vt:lpstr>
      <vt:lpstr>Poll Everywhere</vt:lpstr>
      <vt:lpstr>Quizlet</vt:lpstr>
      <vt:lpstr>Ed puzzle</vt:lpstr>
      <vt:lpstr>questions?  Please feel free to contact us!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you have a google account?</dc:title>
  <dc:creator>Miller, Megan</dc:creator>
  <cp:lastModifiedBy>Administrator</cp:lastModifiedBy>
  <cp:revision>2</cp:revision>
  <dcterms:modified xsi:type="dcterms:W3CDTF">2016-03-02T19:09:59Z</dcterms:modified>
</cp:coreProperties>
</file>